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858000" cy="9144000"/>
  <p:embeddedFontLst>
    <p:embeddedFont>
      <p:font typeface="Arial Narrow"/>
      <p:regular r:id="rId25"/>
      <p:bold r:id="rId26"/>
      <p:italic r:id="rId27"/>
      <p:boldItalic r:id="rId28"/>
    </p:embeddedFont>
    <p:embeddedFont>
      <p:font typeface="Lato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hsRL71O31DajDw/Br7rheeym6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48EF10-BD8F-4246-A315-598D8BCEB17E}">
  <a:tblStyle styleId="{A248EF10-BD8F-4246-A315-598D8BCEB17E}"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4E8E8"/>
          </a:solidFill>
        </a:fill>
      </a:tcStyle>
    </a:wholeTbl>
    <a:band1H>
      <a:tcTxStyle/>
      <a:tcStyle>
        <a:fill>
          <a:solidFill>
            <a:srgbClr val="E8CDCF"/>
          </a:solidFill>
        </a:fill>
      </a:tcStyle>
    </a:band1H>
    <a:band2H>
      <a:tcTxStyle/>
    </a:band2H>
    <a:band1V>
      <a:tcTxStyle/>
      <a:tcStyle>
        <a:fill>
          <a:solidFill>
            <a:srgbClr val="E8CDCF"/>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C85AC38-487A-47DA-938D-CCE5B9016F6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Light-italic.fntdata"/><Relationship Id="rId30" Type="http://schemas.openxmlformats.org/officeDocument/2006/relationships/font" Target="fonts/LatoLight-bold.fntdata"/><Relationship Id="rId33" Type="http://customschemas.google.com/relationships/presentationmetadata" Target="metadata"/><Relationship Id="rId32" Type="http://schemas.openxmlformats.org/officeDocument/2006/relationships/font" Target="fonts/LatoLigh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ArialNarrow-bold.fntdata"/><Relationship Id="rId25" Type="http://schemas.openxmlformats.org/officeDocument/2006/relationships/font" Target="fonts/ArialNarrow-regular.fntdata"/><Relationship Id="rId28" Type="http://schemas.openxmlformats.org/officeDocument/2006/relationships/font" Target="fonts/ArialNarrow-boldItalic.fntdata"/><Relationship Id="rId27" Type="http://schemas.openxmlformats.org/officeDocument/2006/relationships/font" Target="fonts/ArialNarrow-italic.fntdata"/><Relationship Id="rId29" Type="http://schemas.openxmlformats.org/officeDocument/2006/relationships/font" Target="fonts/LatoLigh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Intro – There are so many positive things happening in Colorado – we want to have a standing agenda item each month to highlight the exceptional work that you all are doing..</a:t>
            </a:r>
            <a:endParaRPr/>
          </a:p>
        </p:txBody>
      </p:sp>
      <p:sp>
        <p:nvSpPr>
          <p:cNvPr id="1015" name="Google Shape;10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8" name="Google Shape;102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6" name="Google Shape;104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6" name="Google Shape;1066;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Remember to also ask here for anyone on the phone but unable to access chat - </a:t>
            </a:r>
            <a:endParaRPr/>
          </a:p>
        </p:txBody>
      </p:sp>
      <p:sp>
        <p:nvSpPr>
          <p:cNvPr id="950" name="Google Shape;95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Identify section – screening and assessment.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Two distinct processes. Screening is not the end. </a:t>
            </a:r>
            <a:endParaRPr/>
          </a:p>
          <a:p>
            <a:pPr indent="0" lvl="0" marL="0" rtl="0" algn="l">
              <a:spcBef>
                <a:spcPts val="0"/>
              </a:spcBef>
              <a:spcAft>
                <a:spcPts val="0"/>
              </a:spcAft>
              <a:buNone/>
            </a:pPr>
            <a:r>
              <a:rPr lang="en-US"/>
              <a:t>Also idea of screening people at regular intervals – not just at intake.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Risk formulation (talk about AMSR). Newest thinking around risk – framework says you have to identify people at risk. But we don’t tell you what tools to use. You may want to coordinate and use similar tools.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 asks, and what’s our relationship, and does it feel safe? Or are we setting it up so we’re going to send them in a police car?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sent signs to people that we’re receptive to disclosing (body language, how we ask the question) that lead people to not disclose. Have to actually be interested in what they’re going through. Be clear that hospital is only last resort – create expectations of safety.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can’t wait for the perfect screening method. Have to start now. Change culture.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7" name="Google Shape;95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73" name="Google Shape;9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Two screens that folks typically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PHQ-9 and CSSRS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4" name="Google Shape;9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1" name="Google Shape;9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Different versions of C-SSRS (adult, adolescent, lifetime – FIND THE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Screening is not sufficient. Screening is standardized – assessment is not. Don’t get caught up in tools. Screening doesn’t and shouldn’t include every question. The assessment is where the nuance comes. </a:t>
            </a:r>
            <a:endParaRPr/>
          </a:p>
          <a:p>
            <a:pPr indent="0" lvl="0" marL="0" rtl="0" algn="l">
              <a:spcBef>
                <a:spcPts val="0"/>
              </a:spcBef>
              <a:spcAft>
                <a:spcPts val="0"/>
              </a:spcAft>
              <a:buNone/>
            </a:pPr>
            <a:r>
              <a:t/>
            </a:r>
            <a:endParaRPr/>
          </a:p>
        </p:txBody>
      </p:sp>
      <p:sp>
        <p:nvSpPr>
          <p:cNvPr id="982" name="Google Shape;9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8" name="Google Shape;98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Different versions of C-SSRS (adult, adolescent, lifetime – FIND THE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Screening is not sufficient. Screening is standardized – assessment is not. Don’t get caught up in tools. Screening doesn’t and shouldn’t include every question. The assessment is where the nuance comes. </a:t>
            </a:r>
            <a:endParaRPr/>
          </a:p>
          <a:p>
            <a:pPr indent="0" lvl="0" marL="0" rtl="0" algn="l">
              <a:spcBef>
                <a:spcPts val="0"/>
              </a:spcBef>
              <a:spcAft>
                <a:spcPts val="0"/>
              </a:spcAft>
              <a:buNone/>
            </a:pPr>
            <a:r>
              <a:t/>
            </a:r>
            <a:endParaRPr/>
          </a:p>
        </p:txBody>
      </p:sp>
      <p:sp>
        <p:nvSpPr>
          <p:cNvPr id="989" name="Google Shape;98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jp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jp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jp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8.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5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0.jp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34.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5.png"/><Relationship Id="rId4" Type="http://schemas.openxmlformats.org/officeDocument/2006/relationships/image" Target="../media/image33.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2.jp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2.jpg"/><Relationship Id="rId4" Type="http://schemas.openxmlformats.org/officeDocument/2006/relationships/image" Target="../media/image4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bg>
      <p:bgPr>
        <a:solidFill>
          <a:srgbClr val="D9D9DF"/>
        </a:solidFill>
      </p:bgPr>
    </p:bg>
    <p:spTree>
      <p:nvGrpSpPr>
        <p:cNvPr id="16" name="Shape 16"/>
        <p:cNvGrpSpPr/>
        <p:nvPr/>
      </p:nvGrpSpPr>
      <p:grpSpPr>
        <a:xfrm>
          <a:off x="0" y="0"/>
          <a:ext cx="0" cy="0"/>
          <a:chOff x="0" y="0"/>
          <a:chExt cx="0" cy="0"/>
        </a:xfrm>
      </p:grpSpPr>
      <p:pic>
        <p:nvPicPr>
          <p:cNvPr id="17" name="Google Shape;17;p21"/>
          <p:cNvPicPr preferRelativeResize="0"/>
          <p:nvPr/>
        </p:nvPicPr>
        <p:blipFill rotWithShape="1">
          <a:blip r:embed="rId2">
            <a:alphaModFix/>
          </a:blip>
          <a:srcRect b="0" l="0" r="0" t="0"/>
          <a:stretch/>
        </p:blipFill>
        <p:spPr>
          <a:xfrm flipH="1">
            <a:off x="-2" y="148280"/>
            <a:ext cx="9144001" cy="6709719"/>
          </a:xfrm>
          <a:prstGeom prst="rect">
            <a:avLst/>
          </a:prstGeom>
          <a:noFill/>
          <a:ln>
            <a:noFill/>
          </a:ln>
        </p:spPr>
      </p:pic>
      <p:pic>
        <p:nvPicPr>
          <p:cNvPr id="18" name="Google Shape;18;p21"/>
          <p:cNvPicPr preferRelativeResize="0"/>
          <p:nvPr/>
        </p:nvPicPr>
        <p:blipFill rotWithShape="1">
          <a:blip r:embed="rId3">
            <a:alphaModFix/>
          </a:blip>
          <a:srcRect b="-4712" l="20202" r="-4687" t="33907"/>
          <a:stretch/>
        </p:blipFill>
        <p:spPr>
          <a:xfrm>
            <a:off x="0" y="148280"/>
            <a:ext cx="2660073" cy="2217246"/>
          </a:xfrm>
          <a:prstGeom prst="rect">
            <a:avLst/>
          </a:prstGeom>
          <a:noFill/>
          <a:ln>
            <a:noFill/>
          </a:ln>
        </p:spPr>
      </p:pic>
      <p:sp>
        <p:nvSpPr>
          <p:cNvPr id="19" name="Google Shape;19;p2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20" name="Google Shape;20;p2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1" name="Google Shape;21;p21"/>
          <p:cNvPicPr preferRelativeResize="0"/>
          <p:nvPr/>
        </p:nvPicPr>
        <p:blipFill rotWithShape="1">
          <a:blip r:embed="rId4">
            <a:alphaModFix/>
          </a:blip>
          <a:srcRect b="0" l="0" r="0" t="0"/>
          <a:stretch/>
        </p:blipFill>
        <p:spPr>
          <a:xfrm>
            <a:off x="7844353" y="56206"/>
            <a:ext cx="1084002" cy="335022"/>
          </a:xfrm>
          <a:prstGeom prst="rect">
            <a:avLst/>
          </a:prstGeom>
          <a:noFill/>
          <a:ln>
            <a:noFill/>
          </a:ln>
        </p:spPr>
      </p:pic>
      <p:sp>
        <p:nvSpPr>
          <p:cNvPr id="22" name="Google Shape;22;p2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400"/>
              <a:buFont typeface="Arial"/>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rgbClr val="FFFFFF"/>
                </a:solidFill>
              </a:defRPr>
            </a:lvl1pPr>
            <a:lvl2pPr indent="-228600" lvl="1" marL="914400" algn="l">
              <a:lnSpc>
                <a:spcPct val="90000"/>
              </a:lnSpc>
              <a:spcBef>
                <a:spcPts val="500"/>
              </a:spcBef>
              <a:spcAft>
                <a:spcPts val="0"/>
              </a:spcAft>
              <a:buSzPts val="2000"/>
              <a:buNone/>
              <a:defRPr sz="2000">
                <a:solidFill>
                  <a:srgbClr val="94959A"/>
                </a:solidFill>
              </a:defRPr>
            </a:lvl2pPr>
            <a:lvl3pPr indent="-228600" lvl="2" marL="1371600" algn="l">
              <a:lnSpc>
                <a:spcPct val="90000"/>
              </a:lnSpc>
              <a:spcBef>
                <a:spcPts val="500"/>
              </a:spcBef>
              <a:spcAft>
                <a:spcPts val="0"/>
              </a:spcAft>
              <a:buSzPts val="1800"/>
              <a:buNone/>
              <a:defRPr sz="1800">
                <a:solidFill>
                  <a:srgbClr val="94959A"/>
                </a:solidFill>
              </a:defRPr>
            </a:lvl3pPr>
            <a:lvl4pPr indent="-228600" lvl="3" marL="1828800" algn="l">
              <a:lnSpc>
                <a:spcPct val="90000"/>
              </a:lnSpc>
              <a:spcBef>
                <a:spcPts val="500"/>
              </a:spcBef>
              <a:spcAft>
                <a:spcPts val="0"/>
              </a:spcAft>
              <a:buSzPts val="1600"/>
              <a:buNone/>
              <a:defRPr sz="1600">
                <a:solidFill>
                  <a:srgbClr val="94959A"/>
                </a:solidFill>
              </a:defRPr>
            </a:lvl4pPr>
            <a:lvl5pPr indent="-228600" lvl="4" marL="2286000" algn="l">
              <a:lnSpc>
                <a:spcPct val="90000"/>
              </a:lnSpc>
              <a:spcBef>
                <a:spcPts val="500"/>
              </a:spcBef>
              <a:spcAft>
                <a:spcPts val="0"/>
              </a:spcAft>
              <a:buSzPts val="1600"/>
              <a:buNone/>
              <a:defRPr sz="1600">
                <a:solidFill>
                  <a:srgbClr val="94959A"/>
                </a:solidFill>
              </a:defRPr>
            </a:lvl5pPr>
            <a:lvl6pPr indent="-228600" lvl="5" marL="2743200" algn="l">
              <a:lnSpc>
                <a:spcPct val="90000"/>
              </a:lnSpc>
              <a:spcBef>
                <a:spcPts val="500"/>
              </a:spcBef>
              <a:spcAft>
                <a:spcPts val="0"/>
              </a:spcAft>
              <a:buClr>
                <a:srgbClr val="94959A"/>
              </a:buClr>
              <a:buSzPts val="1600"/>
              <a:buNone/>
              <a:defRPr sz="1600">
                <a:solidFill>
                  <a:srgbClr val="94959A"/>
                </a:solidFill>
              </a:defRPr>
            </a:lvl6pPr>
            <a:lvl7pPr indent="-228600" lvl="6" marL="3200400" algn="l">
              <a:lnSpc>
                <a:spcPct val="90000"/>
              </a:lnSpc>
              <a:spcBef>
                <a:spcPts val="500"/>
              </a:spcBef>
              <a:spcAft>
                <a:spcPts val="0"/>
              </a:spcAft>
              <a:buClr>
                <a:srgbClr val="94959A"/>
              </a:buClr>
              <a:buSzPts val="1600"/>
              <a:buNone/>
              <a:defRPr sz="1600">
                <a:solidFill>
                  <a:srgbClr val="94959A"/>
                </a:solidFill>
              </a:defRPr>
            </a:lvl7pPr>
            <a:lvl8pPr indent="-228600" lvl="7" marL="3657600" algn="l">
              <a:lnSpc>
                <a:spcPct val="90000"/>
              </a:lnSpc>
              <a:spcBef>
                <a:spcPts val="500"/>
              </a:spcBef>
              <a:spcAft>
                <a:spcPts val="0"/>
              </a:spcAft>
              <a:buClr>
                <a:srgbClr val="94959A"/>
              </a:buClr>
              <a:buSzPts val="1600"/>
              <a:buNone/>
              <a:defRPr sz="1600">
                <a:solidFill>
                  <a:srgbClr val="94959A"/>
                </a:solidFill>
              </a:defRPr>
            </a:lvl8pPr>
            <a:lvl9pPr indent="-228600" lvl="8" marL="4114800" algn="l">
              <a:lnSpc>
                <a:spcPct val="90000"/>
              </a:lnSpc>
              <a:spcBef>
                <a:spcPts val="500"/>
              </a:spcBef>
              <a:spcAft>
                <a:spcPts val="0"/>
              </a:spcAft>
              <a:buClr>
                <a:srgbClr val="94959A"/>
              </a:buClr>
              <a:buSzPts val="1600"/>
              <a:buNone/>
              <a:defRPr sz="1600">
                <a:solidFill>
                  <a:srgbClr val="94959A"/>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and Content">
  <p:cSld name="32_Title and Content">
    <p:bg>
      <p:bgPr>
        <a:solidFill>
          <a:srgbClr val="FFFFFF"/>
        </a:solidFill>
      </p:bgPr>
    </p:bg>
    <p:spTree>
      <p:nvGrpSpPr>
        <p:cNvPr id="108" name="Shape 108"/>
        <p:cNvGrpSpPr/>
        <p:nvPr/>
      </p:nvGrpSpPr>
      <p:grpSpPr>
        <a:xfrm>
          <a:off x="0" y="0"/>
          <a:ext cx="0" cy="0"/>
          <a:chOff x="0" y="0"/>
          <a:chExt cx="0" cy="0"/>
        </a:xfrm>
      </p:grpSpPr>
      <p:grpSp>
        <p:nvGrpSpPr>
          <p:cNvPr id="109" name="Google Shape;109;p30"/>
          <p:cNvGrpSpPr/>
          <p:nvPr/>
        </p:nvGrpSpPr>
        <p:grpSpPr>
          <a:xfrm>
            <a:off x="0" y="0"/>
            <a:ext cx="9144000" cy="471368"/>
            <a:chOff x="0" y="0"/>
            <a:chExt cx="9144000" cy="471368"/>
          </a:xfrm>
        </p:grpSpPr>
        <p:sp>
          <p:nvSpPr>
            <p:cNvPr id="110" name="Google Shape;110;p3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11" name="Google Shape;111;p3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2" name="Google Shape;112;p3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13" name="Google Shape;113;p30"/>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 name="Google Shape;114;p30"/>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5" name="Google Shape;115;p30"/>
          <p:cNvGrpSpPr/>
          <p:nvPr/>
        </p:nvGrpSpPr>
        <p:grpSpPr>
          <a:xfrm>
            <a:off x="0" y="-10088"/>
            <a:ext cx="9144000" cy="471368"/>
            <a:chOff x="0" y="0"/>
            <a:chExt cx="9144000" cy="471368"/>
          </a:xfrm>
        </p:grpSpPr>
        <p:sp>
          <p:nvSpPr>
            <p:cNvPr id="116" name="Google Shape;116;p3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17" name="Google Shape;117;p3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8" name="Google Shape;118;p3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19" name="Google Shape;119;p30"/>
          <p:cNvSpPr txBox="1"/>
          <p:nvPr>
            <p:ph idx="1" type="body"/>
          </p:nvPr>
        </p:nvSpPr>
        <p:spPr>
          <a:xfrm>
            <a:off x="628650" y="4072270"/>
            <a:ext cx="7886700" cy="234979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0" name="Google Shape;120;p30"/>
          <p:cNvPicPr preferRelativeResize="0"/>
          <p:nvPr/>
        </p:nvPicPr>
        <p:blipFill rotWithShape="1">
          <a:blip r:embed="rId3">
            <a:alphaModFix/>
          </a:blip>
          <a:srcRect b="0" l="0" r="0" t="0"/>
          <a:stretch/>
        </p:blipFill>
        <p:spPr>
          <a:xfrm>
            <a:off x="0" y="1485900"/>
            <a:ext cx="9144000" cy="221672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bg>
      <p:bgPr>
        <a:solidFill>
          <a:srgbClr val="FFFFFF"/>
        </a:solidFill>
      </p:bgPr>
    </p:bg>
    <p:spTree>
      <p:nvGrpSpPr>
        <p:cNvPr id="121" name="Shape 121"/>
        <p:cNvGrpSpPr/>
        <p:nvPr/>
      </p:nvGrpSpPr>
      <p:grpSpPr>
        <a:xfrm>
          <a:off x="0" y="0"/>
          <a:ext cx="0" cy="0"/>
          <a:chOff x="0" y="0"/>
          <a:chExt cx="0" cy="0"/>
        </a:xfrm>
      </p:grpSpPr>
      <p:grpSp>
        <p:nvGrpSpPr>
          <p:cNvPr id="122" name="Google Shape;122;p31"/>
          <p:cNvGrpSpPr/>
          <p:nvPr/>
        </p:nvGrpSpPr>
        <p:grpSpPr>
          <a:xfrm>
            <a:off x="0" y="0"/>
            <a:ext cx="9144000" cy="471368"/>
            <a:chOff x="0" y="0"/>
            <a:chExt cx="9144000" cy="471368"/>
          </a:xfrm>
        </p:grpSpPr>
        <p:sp>
          <p:nvSpPr>
            <p:cNvPr id="123" name="Google Shape;123;p3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24" name="Google Shape;124;p3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5" name="Google Shape;125;p3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26" name="Google Shape;126;p31"/>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31"/>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8" name="Google Shape;128;p31"/>
          <p:cNvGrpSpPr/>
          <p:nvPr/>
        </p:nvGrpSpPr>
        <p:grpSpPr>
          <a:xfrm>
            <a:off x="0" y="-10088"/>
            <a:ext cx="9144000" cy="471368"/>
            <a:chOff x="0" y="0"/>
            <a:chExt cx="9144000" cy="471368"/>
          </a:xfrm>
        </p:grpSpPr>
        <p:sp>
          <p:nvSpPr>
            <p:cNvPr id="129" name="Google Shape;129;p3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30" name="Google Shape;130;p3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31" name="Google Shape;131;p3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132" name="Google Shape;132;p31"/>
          <p:cNvPicPr preferRelativeResize="0"/>
          <p:nvPr/>
        </p:nvPicPr>
        <p:blipFill rotWithShape="1">
          <a:blip r:embed="rId3">
            <a:alphaModFix/>
          </a:blip>
          <a:srcRect b="0" l="0" r="0" t="0"/>
          <a:stretch/>
        </p:blipFill>
        <p:spPr>
          <a:xfrm>
            <a:off x="0" y="1485900"/>
            <a:ext cx="9144000" cy="2216727"/>
          </a:xfrm>
          <a:prstGeom prst="rect">
            <a:avLst/>
          </a:prstGeom>
          <a:noFill/>
          <a:ln>
            <a:noFill/>
          </a:ln>
        </p:spPr>
      </p:pic>
      <p:sp>
        <p:nvSpPr>
          <p:cNvPr id="133" name="Google Shape;133;p31"/>
          <p:cNvSpPr txBox="1"/>
          <p:nvPr>
            <p:ph idx="1" type="body"/>
          </p:nvPr>
        </p:nvSpPr>
        <p:spPr>
          <a:xfrm>
            <a:off x="628650" y="4069095"/>
            <a:ext cx="7886700" cy="25018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Content">
  <p:cSld name="19_Title and Content">
    <p:bg>
      <p:bgPr>
        <a:solidFill>
          <a:srgbClr val="FFFFFF"/>
        </a:solidFill>
      </p:bgPr>
    </p:bg>
    <p:spTree>
      <p:nvGrpSpPr>
        <p:cNvPr id="134" name="Shape 134"/>
        <p:cNvGrpSpPr/>
        <p:nvPr/>
      </p:nvGrpSpPr>
      <p:grpSpPr>
        <a:xfrm>
          <a:off x="0" y="0"/>
          <a:ext cx="0" cy="0"/>
          <a:chOff x="0" y="0"/>
          <a:chExt cx="0" cy="0"/>
        </a:xfrm>
      </p:grpSpPr>
      <p:grpSp>
        <p:nvGrpSpPr>
          <p:cNvPr id="135" name="Google Shape;135;p32"/>
          <p:cNvGrpSpPr/>
          <p:nvPr/>
        </p:nvGrpSpPr>
        <p:grpSpPr>
          <a:xfrm>
            <a:off x="0" y="0"/>
            <a:ext cx="9144000" cy="471368"/>
            <a:chOff x="0" y="0"/>
            <a:chExt cx="9144000" cy="471368"/>
          </a:xfrm>
        </p:grpSpPr>
        <p:sp>
          <p:nvSpPr>
            <p:cNvPr id="136" name="Google Shape;136;p3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37" name="Google Shape;137;p3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38" name="Google Shape;138;p3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39" name="Google Shape;139;p32"/>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 name="Google Shape;140;p32"/>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41" name="Google Shape;141;p32"/>
          <p:cNvGrpSpPr/>
          <p:nvPr/>
        </p:nvGrpSpPr>
        <p:grpSpPr>
          <a:xfrm>
            <a:off x="0" y="-10088"/>
            <a:ext cx="9144000" cy="471368"/>
            <a:chOff x="0" y="0"/>
            <a:chExt cx="9144000" cy="471368"/>
          </a:xfrm>
        </p:grpSpPr>
        <p:sp>
          <p:nvSpPr>
            <p:cNvPr id="142" name="Google Shape;142;p3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43" name="Google Shape;143;p3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44" name="Google Shape;144;p3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145" name="Google Shape;145;p32"/>
          <p:cNvPicPr preferRelativeResize="0"/>
          <p:nvPr/>
        </p:nvPicPr>
        <p:blipFill rotWithShape="1">
          <a:blip r:embed="rId3">
            <a:alphaModFix/>
          </a:blip>
          <a:srcRect b="0" l="0" r="-93" t="0"/>
          <a:stretch/>
        </p:blipFill>
        <p:spPr>
          <a:xfrm>
            <a:off x="0" y="1485355"/>
            <a:ext cx="9144000" cy="2225616"/>
          </a:xfrm>
          <a:prstGeom prst="rect">
            <a:avLst/>
          </a:prstGeom>
          <a:noFill/>
          <a:ln>
            <a:noFill/>
          </a:ln>
        </p:spPr>
      </p:pic>
      <p:sp>
        <p:nvSpPr>
          <p:cNvPr id="146" name="Google Shape;146;p32"/>
          <p:cNvSpPr txBox="1"/>
          <p:nvPr>
            <p:ph idx="1" type="body"/>
          </p:nvPr>
        </p:nvSpPr>
        <p:spPr>
          <a:xfrm>
            <a:off x="628650" y="4090360"/>
            <a:ext cx="7886700" cy="232107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Content">
  <p:cSld name="20_Title and Content">
    <p:bg>
      <p:bgPr>
        <a:solidFill>
          <a:srgbClr val="FFFFFF"/>
        </a:solidFill>
      </p:bgPr>
    </p:bg>
    <p:spTree>
      <p:nvGrpSpPr>
        <p:cNvPr id="147" name="Shape 147"/>
        <p:cNvGrpSpPr/>
        <p:nvPr/>
      </p:nvGrpSpPr>
      <p:grpSpPr>
        <a:xfrm>
          <a:off x="0" y="0"/>
          <a:ext cx="0" cy="0"/>
          <a:chOff x="0" y="0"/>
          <a:chExt cx="0" cy="0"/>
        </a:xfrm>
      </p:grpSpPr>
      <p:grpSp>
        <p:nvGrpSpPr>
          <p:cNvPr id="148" name="Google Shape;148;p33"/>
          <p:cNvGrpSpPr/>
          <p:nvPr/>
        </p:nvGrpSpPr>
        <p:grpSpPr>
          <a:xfrm>
            <a:off x="0" y="0"/>
            <a:ext cx="9144000" cy="471368"/>
            <a:chOff x="0" y="0"/>
            <a:chExt cx="9144000" cy="471368"/>
          </a:xfrm>
        </p:grpSpPr>
        <p:sp>
          <p:nvSpPr>
            <p:cNvPr id="149" name="Google Shape;149;p3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50" name="Google Shape;150;p3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1" name="Google Shape;151;p3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52" name="Google Shape;152;p33"/>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 name="Google Shape;153;p33"/>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54" name="Google Shape;154;p33"/>
          <p:cNvGrpSpPr/>
          <p:nvPr/>
        </p:nvGrpSpPr>
        <p:grpSpPr>
          <a:xfrm>
            <a:off x="0" y="-10088"/>
            <a:ext cx="9144000" cy="471368"/>
            <a:chOff x="0" y="0"/>
            <a:chExt cx="9144000" cy="471368"/>
          </a:xfrm>
        </p:grpSpPr>
        <p:sp>
          <p:nvSpPr>
            <p:cNvPr id="155" name="Google Shape;155;p3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56" name="Google Shape;156;p3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7" name="Google Shape;157;p3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158" name="Google Shape;158;p33"/>
          <p:cNvPicPr preferRelativeResize="0"/>
          <p:nvPr/>
        </p:nvPicPr>
        <p:blipFill rotWithShape="1">
          <a:blip r:embed="rId3">
            <a:alphaModFix/>
          </a:blip>
          <a:srcRect b="49715" l="691" r="116" t="13585"/>
          <a:stretch/>
        </p:blipFill>
        <p:spPr>
          <a:xfrm>
            <a:off x="0" y="1485355"/>
            <a:ext cx="9144000" cy="2235495"/>
          </a:xfrm>
          <a:prstGeom prst="rect">
            <a:avLst/>
          </a:prstGeom>
          <a:noFill/>
          <a:ln>
            <a:noFill/>
          </a:ln>
        </p:spPr>
      </p:pic>
      <p:sp>
        <p:nvSpPr>
          <p:cNvPr id="159" name="Google Shape;159;p33"/>
          <p:cNvSpPr txBox="1"/>
          <p:nvPr>
            <p:ph idx="1" type="body"/>
          </p:nvPr>
        </p:nvSpPr>
        <p:spPr>
          <a:xfrm>
            <a:off x="628650" y="4154155"/>
            <a:ext cx="7886700" cy="243803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Content">
  <p:cSld name="21_Title and Content">
    <p:bg>
      <p:bgPr>
        <a:solidFill>
          <a:srgbClr val="FFFFFF"/>
        </a:solidFill>
      </p:bgPr>
    </p:bg>
    <p:spTree>
      <p:nvGrpSpPr>
        <p:cNvPr id="160" name="Shape 160"/>
        <p:cNvGrpSpPr/>
        <p:nvPr/>
      </p:nvGrpSpPr>
      <p:grpSpPr>
        <a:xfrm>
          <a:off x="0" y="0"/>
          <a:ext cx="0" cy="0"/>
          <a:chOff x="0" y="0"/>
          <a:chExt cx="0" cy="0"/>
        </a:xfrm>
      </p:grpSpPr>
      <p:grpSp>
        <p:nvGrpSpPr>
          <p:cNvPr id="161" name="Google Shape;161;p34"/>
          <p:cNvGrpSpPr/>
          <p:nvPr/>
        </p:nvGrpSpPr>
        <p:grpSpPr>
          <a:xfrm>
            <a:off x="0" y="0"/>
            <a:ext cx="9144000" cy="471368"/>
            <a:chOff x="0" y="0"/>
            <a:chExt cx="9144000" cy="471368"/>
          </a:xfrm>
        </p:grpSpPr>
        <p:sp>
          <p:nvSpPr>
            <p:cNvPr id="162" name="Google Shape;162;p3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63" name="Google Shape;163;p3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4" name="Google Shape;164;p3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65" name="Google Shape;165;p34"/>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34"/>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67" name="Google Shape;167;p34"/>
          <p:cNvGrpSpPr/>
          <p:nvPr/>
        </p:nvGrpSpPr>
        <p:grpSpPr>
          <a:xfrm>
            <a:off x="0" y="-10088"/>
            <a:ext cx="9144000" cy="471368"/>
            <a:chOff x="0" y="0"/>
            <a:chExt cx="9144000" cy="471368"/>
          </a:xfrm>
        </p:grpSpPr>
        <p:sp>
          <p:nvSpPr>
            <p:cNvPr id="168" name="Google Shape;168;p3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69" name="Google Shape;169;p3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70" name="Google Shape;170;p3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171" name="Google Shape;171;p34"/>
          <p:cNvPicPr preferRelativeResize="0"/>
          <p:nvPr/>
        </p:nvPicPr>
        <p:blipFill rotWithShape="1">
          <a:blip r:embed="rId3">
            <a:alphaModFix/>
          </a:blip>
          <a:srcRect b="19417" l="0" r="0" t="0"/>
          <a:stretch/>
        </p:blipFill>
        <p:spPr>
          <a:xfrm>
            <a:off x="0" y="1485900"/>
            <a:ext cx="9144000" cy="2057041"/>
          </a:xfrm>
          <a:prstGeom prst="rect">
            <a:avLst/>
          </a:prstGeom>
          <a:noFill/>
          <a:ln>
            <a:noFill/>
          </a:ln>
        </p:spPr>
      </p:pic>
      <p:sp>
        <p:nvSpPr>
          <p:cNvPr id="172" name="Google Shape;172;p34"/>
          <p:cNvSpPr txBox="1"/>
          <p:nvPr>
            <p:ph idx="1" type="body"/>
          </p:nvPr>
        </p:nvSpPr>
        <p:spPr>
          <a:xfrm>
            <a:off x="628650" y="3934047"/>
            <a:ext cx="7886700" cy="2594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rgbClr val="FFFFFF"/>
        </a:solidFill>
      </p:bgPr>
    </p:bg>
    <p:spTree>
      <p:nvGrpSpPr>
        <p:cNvPr id="173" name="Shape 173"/>
        <p:cNvGrpSpPr/>
        <p:nvPr/>
      </p:nvGrpSpPr>
      <p:grpSpPr>
        <a:xfrm>
          <a:off x="0" y="0"/>
          <a:ext cx="0" cy="0"/>
          <a:chOff x="0" y="0"/>
          <a:chExt cx="0" cy="0"/>
        </a:xfrm>
      </p:grpSpPr>
      <p:grpSp>
        <p:nvGrpSpPr>
          <p:cNvPr id="174" name="Google Shape;174;p35"/>
          <p:cNvGrpSpPr/>
          <p:nvPr/>
        </p:nvGrpSpPr>
        <p:grpSpPr>
          <a:xfrm>
            <a:off x="0" y="0"/>
            <a:ext cx="9144000" cy="471368"/>
            <a:chOff x="0" y="0"/>
            <a:chExt cx="9144000" cy="471368"/>
          </a:xfrm>
        </p:grpSpPr>
        <p:sp>
          <p:nvSpPr>
            <p:cNvPr id="175" name="Google Shape;175;p3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76" name="Google Shape;176;p3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77" name="Google Shape;177;p3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78" name="Google Shape;178;p35"/>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Google Shape;179;p35"/>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80" name="Google Shape;180;p35"/>
          <p:cNvGrpSpPr/>
          <p:nvPr/>
        </p:nvGrpSpPr>
        <p:grpSpPr>
          <a:xfrm>
            <a:off x="0" y="-10088"/>
            <a:ext cx="9144000" cy="471368"/>
            <a:chOff x="0" y="0"/>
            <a:chExt cx="9144000" cy="471368"/>
          </a:xfrm>
        </p:grpSpPr>
        <p:sp>
          <p:nvSpPr>
            <p:cNvPr id="181" name="Google Shape;181;p3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82" name="Google Shape;182;p3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83" name="Google Shape;183;p3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84" name="Google Shape;184;p3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Content">
  <p:cSld name="23_Title and Content">
    <p:bg>
      <p:bgPr>
        <a:solidFill>
          <a:srgbClr val="FFFFFF"/>
        </a:solidFill>
      </p:bgPr>
    </p:bg>
    <p:spTree>
      <p:nvGrpSpPr>
        <p:cNvPr id="185" name="Shape 185"/>
        <p:cNvGrpSpPr/>
        <p:nvPr/>
      </p:nvGrpSpPr>
      <p:grpSpPr>
        <a:xfrm>
          <a:off x="0" y="0"/>
          <a:ext cx="0" cy="0"/>
          <a:chOff x="0" y="0"/>
          <a:chExt cx="0" cy="0"/>
        </a:xfrm>
      </p:grpSpPr>
      <p:sp>
        <p:nvSpPr>
          <p:cNvPr id="186" name="Google Shape;186;p36"/>
          <p:cNvSpPr/>
          <p:nvPr/>
        </p:nvSpPr>
        <p:spPr>
          <a:xfrm>
            <a:off x="0" y="-10088"/>
            <a:ext cx="9144000" cy="4814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7" name="Google Shape;187;p36"/>
          <p:cNvGrpSpPr/>
          <p:nvPr/>
        </p:nvGrpSpPr>
        <p:grpSpPr>
          <a:xfrm>
            <a:off x="0" y="0"/>
            <a:ext cx="9144000" cy="471368"/>
            <a:chOff x="0" y="0"/>
            <a:chExt cx="9144000" cy="471368"/>
          </a:xfrm>
        </p:grpSpPr>
        <p:sp>
          <p:nvSpPr>
            <p:cNvPr id="188" name="Google Shape;188;p3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89" name="Google Shape;189;p3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0" name="Google Shape;190;p3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91" name="Google Shape;191;p36"/>
          <p:cNvSpPr txBox="1"/>
          <p:nvPr>
            <p:ph type="title"/>
          </p:nvPr>
        </p:nvSpPr>
        <p:spPr>
          <a:xfrm>
            <a:off x="628650" y="481455"/>
            <a:ext cx="7886700" cy="10044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92" name="Google Shape;192;p36"/>
          <p:cNvGrpSpPr/>
          <p:nvPr/>
        </p:nvGrpSpPr>
        <p:grpSpPr>
          <a:xfrm>
            <a:off x="0" y="-10088"/>
            <a:ext cx="9144000" cy="471368"/>
            <a:chOff x="0" y="0"/>
            <a:chExt cx="9144000" cy="471368"/>
          </a:xfrm>
        </p:grpSpPr>
        <p:sp>
          <p:nvSpPr>
            <p:cNvPr id="193" name="Google Shape;193;p3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94" name="Google Shape;194;p3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5" name="Google Shape;195;p3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96" name="Google Shape;196;p3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rgbClr val="FFFFFF"/>
        </a:solidFill>
      </p:bgPr>
    </p:bg>
    <p:spTree>
      <p:nvGrpSpPr>
        <p:cNvPr id="197" name="Shape 197"/>
        <p:cNvGrpSpPr/>
        <p:nvPr/>
      </p:nvGrpSpPr>
      <p:grpSpPr>
        <a:xfrm>
          <a:off x="0" y="0"/>
          <a:ext cx="0" cy="0"/>
          <a:chOff x="0" y="0"/>
          <a:chExt cx="0" cy="0"/>
        </a:xfrm>
      </p:grpSpPr>
      <p:grpSp>
        <p:nvGrpSpPr>
          <p:cNvPr id="198" name="Google Shape;198;p37"/>
          <p:cNvGrpSpPr/>
          <p:nvPr/>
        </p:nvGrpSpPr>
        <p:grpSpPr>
          <a:xfrm>
            <a:off x="0" y="0"/>
            <a:ext cx="9144000" cy="471368"/>
            <a:chOff x="0" y="0"/>
            <a:chExt cx="9144000" cy="471368"/>
          </a:xfrm>
        </p:grpSpPr>
        <p:sp>
          <p:nvSpPr>
            <p:cNvPr id="199" name="Google Shape;199;p3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00" name="Google Shape;200;p3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1" name="Google Shape;201;p3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02" name="Google Shape;202;p37"/>
          <p:cNvSpPr/>
          <p:nvPr/>
        </p:nvSpPr>
        <p:spPr>
          <a:xfrm>
            <a:off x="0" y="-10088"/>
            <a:ext cx="9144000" cy="14959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37"/>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04" name="Google Shape;204;p37"/>
          <p:cNvGrpSpPr/>
          <p:nvPr/>
        </p:nvGrpSpPr>
        <p:grpSpPr>
          <a:xfrm>
            <a:off x="0" y="-10088"/>
            <a:ext cx="9144000" cy="471368"/>
            <a:chOff x="0" y="0"/>
            <a:chExt cx="9144000" cy="471368"/>
          </a:xfrm>
        </p:grpSpPr>
        <p:sp>
          <p:nvSpPr>
            <p:cNvPr id="205" name="Google Shape;205;p3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06" name="Google Shape;206;p3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7" name="Google Shape;207;p3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08" name="Google Shape;208;p3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and Content">
  <p:cSld name="25_Title and Content">
    <p:bg>
      <p:bgPr>
        <a:solidFill>
          <a:srgbClr val="FFFFFF"/>
        </a:solidFill>
      </p:bgPr>
    </p:bg>
    <p:spTree>
      <p:nvGrpSpPr>
        <p:cNvPr id="209" name="Shape 209"/>
        <p:cNvGrpSpPr/>
        <p:nvPr/>
      </p:nvGrpSpPr>
      <p:grpSpPr>
        <a:xfrm>
          <a:off x="0" y="0"/>
          <a:ext cx="0" cy="0"/>
          <a:chOff x="0" y="0"/>
          <a:chExt cx="0" cy="0"/>
        </a:xfrm>
      </p:grpSpPr>
      <p:sp>
        <p:nvSpPr>
          <p:cNvPr id="210" name="Google Shape;210;p38"/>
          <p:cNvSpPr/>
          <p:nvPr/>
        </p:nvSpPr>
        <p:spPr>
          <a:xfrm>
            <a:off x="0" y="-10088"/>
            <a:ext cx="9144000" cy="4814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1" name="Google Shape;211;p38"/>
          <p:cNvGrpSpPr/>
          <p:nvPr/>
        </p:nvGrpSpPr>
        <p:grpSpPr>
          <a:xfrm>
            <a:off x="0" y="0"/>
            <a:ext cx="9144000" cy="471368"/>
            <a:chOff x="0" y="0"/>
            <a:chExt cx="9144000" cy="471368"/>
          </a:xfrm>
        </p:grpSpPr>
        <p:sp>
          <p:nvSpPr>
            <p:cNvPr id="212" name="Google Shape;212;p3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13" name="Google Shape;213;p3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4" name="Google Shape;214;p3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15" name="Google Shape;215;p38"/>
          <p:cNvSpPr txBox="1"/>
          <p:nvPr>
            <p:ph type="title"/>
          </p:nvPr>
        </p:nvSpPr>
        <p:spPr>
          <a:xfrm>
            <a:off x="628650" y="461280"/>
            <a:ext cx="7886700" cy="10246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2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16" name="Google Shape;216;p38"/>
          <p:cNvGrpSpPr/>
          <p:nvPr/>
        </p:nvGrpSpPr>
        <p:grpSpPr>
          <a:xfrm>
            <a:off x="0" y="-10088"/>
            <a:ext cx="9144000" cy="471368"/>
            <a:chOff x="0" y="0"/>
            <a:chExt cx="9144000" cy="471368"/>
          </a:xfrm>
        </p:grpSpPr>
        <p:sp>
          <p:nvSpPr>
            <p:cNvPr id="217" name="Google Shape;217;p3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18" name="Google Shape;218;p3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9" name="Google Shape;219;p3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20" name="Google Shape;220;p3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rgbClr val="FFFFFF"/>
        </a:solidFill>
      </p:bgPr>
    </p:bg>
    <p:spTree>
      <p:nvGrpSpPr>
        <p:cNvPr id="221" name="Shape 221"/>
        <p:cNvGrpSpPr/>
        <p:nvPr/>
      </p:nvGrpSpPr>
      <p:grpSpPr>
        <a:xfrm>
          <a:off x="0" y="0"/>
          <a:ext cx="0" cy="0"/>
          <a:chOff x="0" y="0"/>
          <a:chExt cx="0" cy="0"/>
        </a:xfrm>
      </p:grpSpPr>
      <p:grpSp>
        <p:nvGrpSpPr>
          <p:cNvPr id="222" name="Google Shape;222;p39"/>
          <p:cNvGrpSpPr/>
          <p:nvPr/>
        </p:nvGrpSpPr>
        <p:grpSpPr>
          <a:xfrm>
            <a:off x="0" y="0"/>
            <a:ext cx="9144000" cy="471368"/>
            <a:chOff x="0" y="0"/>
            <a:chExt cx="9144000" cy="471368"/>
          </a:xfrm>
        </p:grpSpPr>
        <p:sp>
          <p:nvSpPr>
            <p:cNvPr id="223" name="Google Shape;223;p3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24" name="Google Shape;224;p3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5" name="Google Shape;225;p3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26" name="Google Shape;226;p39"/>
          <p:cNvSpPr/>
          <p:nvPr/>
        </p:nvSpPr>
        <p:spPr>
          <a:xfrm>
            <a:off x="0" y="-10088"/>
            <a:ext cx="9144000" cy="149598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39"/>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28" name="Google Shape;228;p39"/>
          <p:cNvGrpSpPr/>
          <p:nvPr/>
        </p:nvGrpSpPr>
        <p:grpSpPr>
          <a:xfrm>
            <a:off x="0" y="-10088"/>
            <a:ext cx="9144000" cy="471368"/>
            <a:chOff x="0" y="0"/>
            <a:chExt cx="9144000" cy="471368"/>
          </a:xfrm>
        </p:grpSpPr>
        <p:sp>
          <p:nvSpPr>
            <p:cNvPr id="229" name="Google Shape;229;p3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30" name="Google Shape;230;p3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1" name="Google Shape;231;p3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32" name="Google Shape;232;p3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solidFill>
          <a:srgbClr val="FFFFFF"/>
        </a:solidFill>
      </p:bgPr>
    </p:bg>
    <p:spTree>
      <p:nvGrpSpPr>
        <p:cNvPr id="24" name="Shape 24"/>
        <p:cNvGrpSpPr/>
        <p:nvPr/>
      </p:nvGrpSpPr>
      <p:grpSpPr>
        <a:xfrm>
          <a:off x="0" y="0"/>
          <a:ext cx="0" cy="0"/>
          <a:chOff x="0" y="0"/>
          <a:chExt cx="0" cy="0"/>
        </a:xfrm>
      </p:grpSpPr>
      <p:grpSp>
        <p:nvGrpSpPr>
          <p:cNvPr id="25" name="Google Shape;25;p22"/>
          <p:cNvGrpSpPr/>
          <p:nvPr/>
        </p:nvGrpSpPr>
        <p:grpSpPr>
          <a:xfrm>
            <a:off x="0" y="0"/>
            <a:ext cx="9144000" cy="471368"/>
            <a:chOff x="0" y="0"/>
            <a:chExt cx="9144000" cy="471368"/>
          </a:xfrm>
        </p:grpSpPr>
        <p:sp>
          <p:nvSpPr>
            <p:cNvPr id="26" name="Google Shape;26;p2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27" name="Google Shape;27;p2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8" name="Google Shape;28;p2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9" name="Google Shape;29;p22"/>
          <p:cNvSpPr/>
          <p:nvPr/>
        </p:nvSpPr>
        <p:spPr>
          <a:xfrm>
            <a:off x="0" y="-10088"/>
            <a:ext cx="9144000" cy="14959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 name="Google Shape;30;p22"/>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1" name="Google Shape;31;p22"/>
          <p:cNvGrpSpPr/>
          <p:nvPr/>
        </p:nvGrpSpPr>
        <p:grpSpPr>
          <a:xfrm>
            <a:off x="0" y="-10088"/>
            <a:ext cx="9144000" cy="471368"/>
            <a:chOff x="0" y="0"/>
            <a:chExt cx="9144000" cy="471368"/>
          </a:xfrm>
        </p:grpSpPr>
        <p:sp>
          <p:nvSpPr>
            <p:cNvPr id="32" name="Google Shape;32;p2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33" name="Google Shape;33;p2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4" name="Google Shape;34;p2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5" name="Google Shape;35;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and Content">
  <p:cSld name="26_Title and Content">
    <p:bg>
      <p:bgPr>
        <a:solidFill>
          <a:srgbClr val="FFFFFF"/>
        </a:solidFill>
      </p:bgPr>
    </p:bg>
    <p:spTree>
      <p:nvGrpSpPr>
        <p:cNvPr id="233" name="Shape 233"/>
        <p:cNvGrpSpPr/>
        <p:nvPr/>
      </p:nvGrpSpPr>
      <p:grpSpPr>
        <a:xfrm>
          <a:off x="0" y="0"/>
          <a:ext cx="0" cy="0"/>
          <a:chOff x="0" y="0"/>
          <a:chExt cx="0" cy="0"/>
        </a:xfrm>
      </p:grpSpPr>
      <p:sp>
        <p:nvSpPr>
          <p:cNvPr id="234" name="Google Shape;234;p40"/>
          <p:cNvSpPr/>
          <p:nvPr/>
        </p:nvSpPr>
        <p:spPr>
          <a:xfrm>
            <a:off x="0" y="-10088"/>
            <a:ext cx="9144000" cy="48145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35" name="Google Shape;235;p40"/>
          <p:cNvGrpSpPr/>
          <p:nvPr/>
        </p:nvGrpSpPr>
        <p:grpSpPr>
          <a:xfrm>
            <a:off x="0" y="0"/>
            <a:ext cx="9144000" cy="471368"/>
            <a:chOff x="0" y="0"/>
            <a:chExt cx="9144000" cy="471368"/>
          </a:xfrm>
        </p:grpSpPr>
        <p:sp>
          <p:nvSpPr>
            <p:cNvPr id="236" name="Google Shape;236;p4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37" name="Google Shape;237;p4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8" name="Google Shape;238;p4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39" name="Google Shape;239;p40"/>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32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40" name="Google Shape;240;p40"/>
          <p:cNvGrpSpPr/>
          <p:nvPr/>
        </p:nvGrpSpPr>
        <p:grpSpPr>
          <a:xfrm>
            <a:off x="0" y="-10088"/>
            <a:ext cx="9144000" cy="471368"/>
            <a:chOff x="0" y="0"/>
            <a:chExt cx="9144000" cy="471368"/>
          </a:xfrm>
        </p:grpSpPr>
        <p:sp>
          <p:nvSpPr>
            <p:cNvPr id="241" name="Google Shape;241;p4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42" name="Google Shape;242;p4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3" name="Google Shape;243;p4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44" name="Google Shape;244;p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rgbClr val="FFFFFF"/>
        </a:solidFill>
      </p:bgPr>
    </p:bg>
    <p:spTree>
      <p:nvGrpSpPr>
        <p:cNvPr id="245" name="Shape 245"/>
        <p:cNvGrpSpPr/>
        <p:nvPr/>
      </p:nvGrpSpPr>
      <p:grpSpPr>
        <a:xfrm>
          <a:off x="0" y="0"/>
          <a:ext cx="0" cy="0"/>
          <a:chOff x="0" y="0"/>
          <a:chExt cx="0" cy="0"/>
        </a:xfrm>
      </p:grpSpPr>
      <p:grpSp>
        <p:nvGrpSpPr>
          <p:cNvPr id="246" name="Google Shape;246;p41"/>
          <p:cNvGrpSpPr/>
          <p:nvPr/>
        </p:nvGrpSpPr>
        <p:grpSpPr>
          <a:xfrm>
            <a:off x="0" y="0"/>
            <a:ext cx="9144000" cy="471368"/>
            <a:chOff x="0" y="0"/>
            <a:chExt cx="9144000" cy="471368"/>
          </a:xfrm>
        </p:grpSpPr>
        <p:sp>
          <p:nvSpPr>
            <p:cNvPr id="247" name="Google Shape;247;p4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48" name="Google Shape;248;p4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9" name="Google Shape;249;p4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50" name="Google Shape;250;p41"/>
          <p:cNvSpPr/>
          <p:nvPr/>
        </p:nvSpPr>
        <p:spPr>
          <a:xfrm>
            <a:off x="0" y="-10088"/>
            <a:ext cx="9144000" cy="14959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 name="Google Shape;251;p41"/>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52" name="Google Shape;252;p41"/>
          <p:cNvGrpSpPr/>
          <p:nvPr/>
        </p:nvGrpSpPr>
        <p:grpSpPr>
          <a:xfrm>
            <a:off x="0" y="-10088"/>
            <a:ext cx="9144000" cy="471368"/>
            <a:chOff x="0" y="0"/>
            <a:chExt cx="9144000" cy="471368"/>
          </a:xfrm>
        </p:grpSpPr>
        <p:sp>
          <p:nvSpPr>
            <p:cNvPr id="253" name="Google Shape;253;p4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54" name="Google Shape;254;p4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5" name="Google Shape;255;p4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56" name="Google Shape;256;p4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and Content">
  <p:cSld name="28_Title and Content">
    <p:bg>
      <p:bgPr>
        <a:solidFill>
          <a:srgbClr val="FFFFFF"/>
        </a:solidFill>
      </p:bgPr>
    </p:bg>
    <p:spTree>
      <p:nvGrpSpPr>
        <p:cNvPr id="257" name="Shape 257"/>
        <p:cNvGrpSpPr/>
        <p:nvPr/>
      </p:nvGrpSpPr>
      <p:grpSpPr>
        <a:xfrm>
          <a:off x="0" y="0"/>
          <a:ext cx="0" cy="0"/>
          <a:chOff x="0" y="0"/>
          <a:chExt cx="0" cy="0"/>
        </a:xfrm>
      </p:grpSpPr>
      <p:sp>
        <p:nvSpPr>
          <p:cNvPr id="258" name="Google Shape;258;p42"/>
          <p:cNvSpPr/>
          <p:nvPr/>
        </p:nvSpPr>
        <p:spPr>
          <a:xfrm>
            <a:off x="0" y="-10088"/>
            <a:ext cx="9144000" cy="481456"/>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9" name="Google Shape;259;p42"/>
          <p:cNvGrpSpPr/>
          <p:nvPr/>
        </p:nvGrpSpPr>
        <p:grpSpPr>
          <a:xfrm>
            <a:off x="0" y="0"/>
            <a:ext cx="9144000" cy="471368"/>
            <a:chOff x="0" y="0"/>
            <a:chExt cx="9144000" cy="471368"/>
          </a:xfrm>
        </p:grpSpPr>
        <p:sp>
          <p:nvSpPr>
            <p:cNvPr id="260" name="Google Shape;260;p4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61" name="Google Shape;261;p4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2" name="Google Shape;262;p4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63" name="Google Shape;263;p42"/>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200"/>
              <a:buFont typeface="Arial"/>
              <a:buNone/>
              <a:defRPr>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64" name="Google Shape;264;p42"/>
          <p:cNvGrpSpPr/>
          <p:nvPr/>
        </p:nvGrpSpPr>
        <p:grpSpPr>
          <a:xfrm>
            <a:off x="0" y="-10088"/>
            <a:ext cx="9144000" cy="471368"/>
            <a:chOff x="0" y="0"/>
            <a:chExt cx="9144000" cy="471368"/>
          </a:xfrm>
        </p:grpSpPr>
        <p:sp>
          <p:nvSpPr>
            <p:cNvPr id="265" name="Google Shape;265;p4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66" name="Google Shape;266;p4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7" name="Google Shape;267;p4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68" name="Google Shape;268;p4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rgbClr val="FFFFFF"/>
        </a:solidFill>
      </p:bgPr>
    </p:bg>
    <p:spTree>
      <p:nvGrpSpPr>
        <p:cNvPr id="269" name="Shape 269"/>
        <p:cNvGrpSpPr/>
        <p:nvPr/>
      </p:nvGrpSpPr>
      <p:grpSpPr>
        <a:xfrm>
          <a:off x="0" y="0"/>
          <a:ext cx="0" cy="0"/>
          <a:chOff x="0" y="0"/>
          <a:chExt cx="0" cy="0"/>
        </a:xfrm>
      </p:grpSpPr>
      <p:grpSp>
        <p:nvGrpSpPr>
          <p:cNvPr id="270" name="Google Shape;270;p43"/>
          <p:cNvGrpSpPr/>
          <p:nvPr/>
        </p:nvGrpSpPr>
        <p:grpSpPr>
          <a:xfrm>
            <a:off x="0" y="0"/>
            <a:ext cx="9144000" cy="471368"/>
            <a:chOff x="0" y="0"/>
            <a:chExt cx="9144000" cy="471368"/>
          </a:xfrm>
        </p:grpSpPr>
        <p:sp>
          <p:nvSpPr>
            <p:cNvPr id="271" name="Google Shape;271;p4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72" name="Google Shape;272;p4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73" name="Google Shape;273;p4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74" name="Google Shape;274;p43"/>
          <p:cNvSpPr/>
          <p:nvPr/>
        </p:nvSpPr>
        <p:spPr>
          <a:xfrm>
            <a:off x="0" y="-10088"/>
            <a:ext cx="9144000" cy="149598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 name="Google Shape;275;p43"/>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76" name="Google Shape;276;p43"/>
          <p:cNvGrpSpPr/>
          <p:nvPr/>
        </p:nvGrpSpPr>
        <p:grpSpPr>
          <a:xfrm>
            <a:off x="0" y="-10088"/>
            <a:ext cx="9144000" cy="471368"/>
            <a:chOff x="0" y="0"/>
            <a:chExt cx="9144000" cy="471368"/>
          </a:xfrm>
        </p:grpSpPr>
        <p:sp>
          <p:nvSpPr>
            <p:cNvPr id="277" name="Google Shape;277;p4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78" name="Google Shape;278;p4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79" name="Google Shape;279;p4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80" name="Google Shape;280;p4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and Content">
  <p:cSld name="29_Title and Content">
    <p:bg>
      <p:bgPr>
        <a:solidFill>
          <a:srgbClr val="FFFFFF"/>
        </a:solidFill>
      </p:bgPr>
    </p:bg>
    <p:spTree>
      <p:nvGrpSpPr>
        <p:cNvPr id="281" name="Shape 281"/>
        <p:cNvGrpSpPr/>
        <p:nvPr/>
      </p:nvGrpSpPr>
      <p:grpSpPr>
        <a:xfrm>
          <a:off x="0" y="0"/>
          <a:ext cx="0" cy="0"/>
          <a:chOff x="0" y="0"/>
          <a:chExt cx="0" cy="0"/>
        </a:xfrm>
      </p:grpSpPr>
      <p:sp>
        <p:nvSpPr>
          <p:cNvPr id="282" name="Google Shape;282;p44"/>
          <p:cNvSpPr/>
          <p:nvPr/>
        </p:nvSpPr>
        <p:spPr>
          <a:xfrm>
            <a:off x="0" y="-10088"/>
            <a:ext cx="9144000" cy="48145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 name="Google Shape;283;p44"/>
          <p:cNvGrpSpPr/>
          <p:nvPr/>
        </p:nvGrpSpPr>
        <p:grpSpPr>
          <a:xfrm>
            <a:off x="0" y="0"/>
            <a:ext cx="9144000" cy="471368"/>
            <a:chOff x="0" y="0"/>
            <a:chExt cx="9144000" cy="471368"/>
          </a:xfrm>
        </p:grpSpPr>
        <p:sp>
          <p:nvSpPr>
            <p:cNvPr id="284" name="Google Shape;284;p4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85" name="Google Shape;285;p4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6" name="Google Shape;286;p4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87" name="Google Shape;287;p44"/>
          <p:cNvSpPr txBox="1"/>
          <p:nvPr>
            <p:ph type="title"/>
          </p:nvPr>
        </p:nvSpPr>
        <p:spPr>
          <a:xfrm>
            <a:off x="628650" y="481455"/>
            <a:ext cx="7886700" cy="10044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2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88" name="Google Shape;288;p44"/>
          <p:cNvGrpSpPr/>
          <p:nvPr/>
        </p:nvGrpSpPr>
        <p:grpSpPr>
          <a:xfrm>
            <a:off x="0" y="-10088"/>
            <a:ext cx="9144000" cy="471368"/>
            <a:chOff x="0" y="0"/>
            <a:chExt cx="9144000" cy="471368"/>
          </a:xfrm>
        </p:grpSpPr>
        <p:sp>
          <p:nvSpPr>
            <p:cNvPr id="289" name="Google Shape;289;p4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90" name="Google Shape;290;p4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91" name="Google Shape;291;p4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92" name="Google Shape;292;p4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rgbClr val="FFFFFF"/>
        </a:solidFill>
      </p:bgPr>
    </p:bg>
    <p:spTree>
      <p:nvGrpSpPr>
        <p:cNvPr id="293" name="Shape 293"/>
        <p:cNvGrpSpPr/>
        <p:nvPr/>
      </p:nvGrpSpPr>
      <p:grpSpPr>
        <a:xfrm>
          <a:off x="0" y="0"/>
          <a:ext cx="0" cy="0"/>
          <a:chOff x="0" y="0"/>
          <a:chExt cx="0" cy="0"/>
        </a:xfrm>
      </p:grpSpPr>
      <p:grpSp>
        <p:nvGrpSpPr>
          <p:cNvPr id="294" name="Google Shape;294;p45"/>
          <p:cNvGrpSpPr/>
          <p:nvPr/>
        </p:nvGrpSpPr>
        <p:grpSpPr>
          <a:xfrm>
            <a:off x="0" y="0"/>
            <a:ext cx="9144000" cy="471368"/>
            <a:chOff x="0" y="0"/>
            <a:chExt cx="9144000" cy="471368"/>
          </a:xfrm>
        </p:grpSpPr>
        <p:sp>
          <p:nvSpPr>
            <p:cNvPr id="295" name="Google Shape;295;p4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296" name="Google Shape;296;p4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97" name="Google Shape;297;p4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298" name="Google Shape;298;p45"/>
          <p:cNvSpPr/>
          <p:nvPr/>
        </p:nvSpPr>
        <p:spPr>
          <a:xfrm>
            <a:off x="0" y="-10088"/>
            <a:ext cx="9144000" cy="14959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45"/>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00" name="Google Shape;300;p45"/>
          <p:cNvGrpSpPr/>
          <p:nvPr/>
        </p:nvGrpSpPr>
        <p:grpSpPr>
          <a:xfrm>
            <a:off x="0" y="-10088"/>
            <a:ext cx="9144000" cy="471368"/>
            <a:chOff x="0" y="0"/>
            <a:chExt cx="9144000" cy="471368"/>
          </a:xfrm>
        </p:grpSpPr>
        <p:sp>
          <p:nvSpPr>
            <p:cNvPr id="301" name="Google Shape;301;p4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02" name="Google Shape;302;p4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3" name="Google Shape;303;p4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04" name="Google Shape;304;p4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and Content">
  <p:cSld name="30_Title and Content">
    <p:bg>
      <p:bgPr>
        <a:solidFill>
          <a:srgbClr val="FFFFFF"/>
        </a:solidFill>
      </p:bgPr>
    </p:bg>
    <p:spTree>
      <p:nvGrpSpPr>
        <p:cNvPr id="305" name="Shape 305"/>
        <p:cNvGrpSpPr/>
        <p:nvPr/>
      </p:nvGrpSpPr>
      <p:grpSpPr>
        <a:xfrm>
          <a:off x="0" y="0"/>
          <a:ext cx="0" cy="0"/>
          <a:chOff x="0" y="0"/>
          <a:chExt cx="0" cy="0"/>
        </a:xfrm>
      </p:grpSpPr>
      <p:sp>
        <p:nvSpPr>
          <p:cNvPr id="306" name="Google Shape;306;p46"/>
          <p:cNvSpPr/>
          <p:nvPr/>
        </p:nvSpPr>
        <p:spPr>
          <a:xfrm>
            <a:off x="0" y="-10088"/>
            <a:ext cx="9144000" cy="481456"/>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07" name="Google Shape;307;p46"/>
          <p:cNvGrpSpPr/>
          <p:nvPr/>
        </p:nvGrpSpPr>
        <p:grpSpPr>
          <a:xfrm>
            <a:off x="0" y="0"/>
            <a:ext cx="9144000" cy="471368"/>
            <a:chOff x="0" y="0"/>
            <a:chExt cx="9144000" cy="471368"/>
          </a:xfrm>
        </p:grpSpPr>
        <p:sp>
          <p:nvSpPr>
            <p:cNvPr id="308" name="Google Shape;308;p4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09" name="Google Shape;309;p4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0" name="Google Shape;310;p4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11" name="Google Shape;311;p46"/>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2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12" name="Google Shape;312;p46"/>
          <p:cNvGrpSpPr/>
          <p:nvPr/>
        </p:nvGrpSpPr>
        <p:grpSpPr>
          <a:xfrm>
            <a:off x="0" y="-10088"/>
            <a:ext cx="9144000" cy="471368"/>
            <a:chOff x="0" y="0"/>
            <a:chExt cx="9144000" cy="471368"/>
          </a:xfrm>
        </p:grpSpPr>
        <p:sp>
          <p:nvSpPr>
            <p:cNvPr id="313" name="Google Shape;313;p4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14" name="Google Shape;314;p4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5" name="Google Shape;315;p4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16" name="Google Shape;316;p4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rgbClr val="FFFFFF"/>
        </a:solidFill>
      </p:bgPr>
    </p:bg>
    <p:spTree>
      <p:nvGrpSpPr>
        <p:cNvPr id="317" name="Shape 317"/>
        <p:cNvGrpSpPr/>
        <p:nvPr/>
      </p:nvGrpSpPr>
      <p:grpSpPr>
        <a:xfrm>
          <a:off x="0" y="0"/>
          <a:ext cx="0" cy="0"/>
          <a:chOff x="0" y="0"/>
          <a:chExt cx="0" cy="0"/>
        </a:xfrm>
      </p:grpSpPr>
      <p:grpSp>
        <p:nvGrpSpPr>
          <p:cNvPr id="318" name="Google Shape;318;p47"/>
          <p:cNvGrpSpPr/>
          <p:nvPr/>
        </p:nvGrpSpPr>
        <p:grpSpPr>
          <a:xfrm>
            <a:off x="0" y="0"/>
            <a:ext cx="9144000" cy="471368"/>
            <a:chOff x="0" y="0"/>
            <a:chExt cx="9144000" cy="471368"/>
          </a:xfrm>
        </p:grpSpPr>
        <p:sp>
          <p:nvSpPr>
            <p:cNvPr id="319" name="Google Shape;319;p4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20" name="Google Shape;320;p4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1" name="Google Shape;321;p4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22" name="Google Shape;322;p47"/>
          <p:cNvSpPr/>
          <p:nvPr/>
        </p:nvSpPr>
        <p:spPr>
          <a:xfrm>
            <a:off x="0" y="-10088"/>
            <a:ext cx="9144000" cy="14959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47"/>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3200"/>
              <a:buFont typeface="Arial"/>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24" name="Google Shape;324;p47"/>
          <p:cNvGrpSpPr/>
          <p:nvPr/>
        </p:nvGrpSpPr>
        <p:grpSpPr>
          <a:xfrm>
            <a:off x="0" y="-10088"/>
            <a:ext cx="9144000" cy="471368"/>
            <a:chOff x="0" y="0"/>
            <a:chExt cx="9144000" cy="471368"/>
          </a:xfrm>
        </p:grpSpPr>
        <p:sp>
          <p:nvSpPr>
            <p:cNvPr id="325" name="Google Shape;325;p4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26" name="Google Shape;326;p4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7" name="Google Shape;327;p4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28" name="Google Shape;328;p4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and Content">
  <p:cSld name="31_Title and Content">
    <p:bg>
      <p:bgPr>
        <a:solidFill>
          <a:srgbClr val="FFFFFF"/>
        </a:solidFill>
      </p:bgPr>
    </p:bg>
    <p:spTree>
      <p:nvGrpSpPr>
        <p:cNvPr id="329" name="Shape 329"/>
        <p:cNvGrpSpPr/>
        <p:nvPr/>
      </p:nvGrpSpPr>
      <p:grpSpPr>
        <a:xfrm>
          <a:off x="0" y="0"/>
          <a:ext cx="0" cy="0"/>
          <a:chOff x="0" y="0"/>
          <a:chExt cx="0" cy="0"/>
        </a:xfrm>
      </p:grpSpPr>
      <p:sp>
        <p:nvSpPr>
          <p:cNvPr id="330" name="Google Shape;330;p48"/>
          <p:cNvSpPr/>
          <p:nvPr/>
        </p:nvSpPr>
        <p:spPr>
          <a:xfrm>
            <a:off x="0" y="-10088"/>
            <a:ext cx="9144000" cy="48145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31" name="Google Shape;331;p48"/>
          <p:cNvGrpSpPr/>
          <p:nvPr/>
        </p:nvGrpSpPr>
        <p:grpSpPr>
          <a:xfrm>
            <a:off x="0" y="0"/>
            <a:ext cx="9144000" cy="471368"/>
            <a:chOff x="0" y="0"/>
            <a:chExt cx="9144000" cy="471368"/>
          </a:xfrm>
        </p:grpSpPr>
        <p:sp>
          <p:nvSpPr>
            <p:cNvPr id="332" name="Google Shape;332;p4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33" name="Google Shape;333;p4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4" name="Google Shape;334;p4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35" name="Google Shape;335;p48"/>
          <p:cNvSpPr txBox="1"/>
          <p:nvPr>
            <p:ph type="title"/>
          </p:nvPr>
        </p:nvSpPr>
        <p:spPr>
          <a:xfrm>
            <a:off x="628650" y="481455"/>
            <a:ext cx="7886700" cy="10044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6"/>
              </a:buClr>
              <a:buSzPts val="3200"/>
              <a:buFont typeface="Arial"/>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36" name="Google Shape;336;p48"/>
          <p:cNvGrpSpPr/>
          <p:nvPr/>
        </p:nvGrpSpPr>
        <p:grpSpPr>
          <a:xfrm>
            <a:off x="0" y="-10088"/>
            <a:ext cx="9144000" cy="471368"/>
            <a:chOff x="0" y="0"/>
            <a:chExt cx="9144000" cy="471368"/>
          </a:xfrm>
        </p:grpSpPr>
        <p:sp>
          <p:nvSpPr>
            <p:cNvPr id="337" name="Google Shape;337;p4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38" name="Google Shape;338;p4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9" name="Google Shape;339;p4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340" name="Google Shape;340;p4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FFFFF"/>
        </a:solidFill>
      </p:bgPr>
    </p:bg>
    <p:spTree>
      <p:nvGrpSpPr>
        <p:cNvPr id="341" name="Shape 341"/>
        <p:cNvGrpSpPr/>
        <p:nvPr/>
      </p:nvGrpSpPr>
      <p:grpSpPr>
        <a:xfrm>
          <a:off x="0" y="0"/>
          <a:ext cx="0" cy="0"/>
          <a:chOff x="0" y="0"/>
          <a:chExt cx="0" cy="0"/>
        </a:xfrm>
      </p:grpSpPr>
      <p:sp>
        <p:nvSpPr>
          <p:cNvPr id="342" name="Google Shape;342;p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 name="Google Shape;343;p4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49"/>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solidFill>
          <a:schemeClr val="accent2"/>
        </a:solidFill>
      </p:bgPr>
    </p:bg>
    <p:spTree>
      <p:nvGrpSpPr>
        <p:cNvPr id="36" name="Shape 36"/>
        <p:cNvGrpSpPr/>
        <p:nvPr/>
      </p:nvGrpSpPr>
      <p:grpSpPr>
        <a:xfrm>
          <a:off x="0" y="0"/>
          <a:ext cx="0" cy="0"/>
          <a:chOff x="0" y="0"/>
          <a:chExt cx="0" cy="0"/>
        </a:xfrm>
      </p:grpSpPr>
      <p:grpSp>
        <p:nvGrpSpPr>
          <p:cNvPr id="37" name="Google Shape;37;p23"/>
          <p:cNvGrpSpPr/>
          <p:nvPr/>
        </p:nvGrpSpPr>
        <p:grpSpPr>
          <a:xfrm>
            <a:off x="3819907" y="681251"/>
            <a:ext cx="1682013" cy="1642284"/>
            <a:chOff x="3752850" y="625382"/>
            <a:chExt cx="1973942" cy="1927318"/>
          </a:xfrm>
        </p:grpSpPr>
        <p:sp>
          <p:nvSpPr>
            <p:cNvPr id="38" name="Google Shape;38;p23"/>
            <p:cNvSpPr/>
            <p:nvPr/>
          </p:nvSpPr>
          <p:spPr>
            <a:xfrm>
              <a:off x="3752850" y="625382"/>
              <a:ext cx="1973942" cy="1927318"/>
            </a:xfrm>
            <a:prstGeom prst="ellipse">
              <a:avLst/>
            </a:prstGeom>
            <a:solidFill>
              <a:schemeClr val="accent2"/>
            </a:solidFill>
            <a:ln cap="flat" cmpd="sng" w="177800">
              <a:solidFill>
                <a:srgbClr val="4E75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A2C891"/>
                </a:solidFill>
                <a:latin typeface="Arial"/>
                <a:ea typeface="Arial"/>
                <a:cs typeface="Arial"/>
                <a:sym typeface="Arial"/>
              </a:endParaRPr>
            </a:p>
          </p:txBody>
        </p:sp>
        <p:sp>
          <p:nvSpPr>
            <p:cNvPr id="39" name="Google Shape;39;p23"/>
            <p:cNvSpPr/>
            <p:nvPr/>
          </p:nvSpPr>
          <p:spPr>
            <a:xfrm>
              <a:off x="4216442" y="1061414"/>
              <a:ext cx="1040424" cy="1191257"/>
            </a:xfrm>
            <a:prstGeom prst="downArrow">
              <a:avLst>
                <a:gd fmla="val 50000" name="adj1"/>
                <a:gd fmla="val 50000" name="adj2"/>
              </a:avLst>
            </a:prstGeom>
            <a:solidFill>
              <a:srgbClr val="4E75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BBEFF9"/>
                </a:solidFill>
                <a:latin typeface="Arial"/>
                <a:ea typeface="Arial"/>
                <a:cs typeface="Arial"/>
                <a:sym typeface="Arial"/>
              </a:endParaRPr>
            </a:p>
          </p:txBody>
        </p:sp>
      </p:grpSp>
      <p:sp>
        <p:nvSpPr>
          <p:cNvPr id="40" name="Google Shape;40;p23"/>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7200" u="none" cap="none" strike="noStrike">
                <a:solidFill>
                  <a:srgbClr val="FFFFFF"/>
                </a:solidFill>
                <a:latin typeface="Arial"/>
                <a:ea typeface="Arial"/>
                <a:cs typeface="Arial"/>
                <a:sym typeface="Arial"/>
              </a:rPr>
              <a:t>IDENTIFY</a:t>
            </a:r>
            <a:endParaRPr/>
          </a:p>
        </p:txBody>
      </p:sp>
      <p:sp>
        <p:nvSpPr>
          <p:cNvPr id="41" name="Google Shape;41;p23"/>
          <p:cNvSpPr/>
          <p:nvPr/>
        </p:nvSpPr>
        <p:spPr>
          <a:xfrm>
            <a:off x="0" y="5514187"/>
            <a:ext cx="9144000" cy="681301"/>
          </a:xfrm>
          <a:prstGeom prst="rect">
            <a:avLst/>
          </a:prstGeom>
          <a:solidFill>
            <a:srgbClr val="4E75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 name="Google Shape;42;p23"/>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350" u="none" cap="none" strike="noStrike">
                <a:solidFill>
                  <a:schemeClr val="accent2"/>
                </a:solidFill>
                <a:latin typeface="Arial"/>
                <a:ea typeface="Arial"/>
                <a:cs typeface="Arial"/>
                <a:sym typeface="Arial"/>
              </a:rPr>
              <a:t>LEAD     TRAIN     </a:t>
            </a:r>
            <a:r>
              <a:rPr b="0" i="0" lang="en-US" sz="1350" u="none" cap="none" strike="noStrike">
                <a:solidFill>
                  <a:srgbClr val="FFFFFF"/>
                </a:solidFill>
                <a:latin typeface="Arial"/>
                <a:ea typeface="Arial"/>
                <a:cs typeface="Arial"/>
                <a:sym typeface="Arial"/>
              </a:rPr>
              <a:t>IDENTIFY</a:t>
            </a:r>
            <a:r>
              <a:rPr b="0" i="0" lang="en-US" sz="1350" u="none" cap="none" strike="noStrike">
                <a:solidFill>
                  <a:schemeClr val="accent2"/>
                </a:solidFill>
                <a:latin typeface="Arial"/>
                <a:ea typeface="Arial"/>
                <a:cs typeface="Arial"/>
                <a:sym typeface="Arial"/>
              </a:rPr>
              <a:t>     ENGAGE     TREAT     TRANSITION     IMPROVE</a:t>
            </a:r>
            <a:endParaRPr/>
          </a:p>
        </p:txBody>
      </p:sp>
      <p:sp>
        <p:nvSpPr>
          <p:cNvPr id="43" name="Google Shape;43;p23"/>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FFFFFF"/>
                </a:solidFill>
                <a:latin typeface="Arial"/>
                <a:ea typeface="Arial"/>
                <a:cs typeface="Arial"/>
                <a:sym typeface="Arial"/>
              </a:rPr>
              <a:t>Identify individuals with suicide risk </a:t>
            </a:r>
            <a:endParaRPr/>
          </a:p>
          <a:p>
            <a:pPr indent="0" lvl="0" marL="0" marR="0" rtl="0" algn="ctr">
              <a:spcBef>
                <a:spcPts val="0"/>
              </a:spcBef>
              <a:spcAft>
                <a:spcPts val="0"/>
              </a:spcAft>
              <a:buNone/>
            </a:pPr>
            <a:r>
              <a:rPr b="0" i="0" lang="en-US" sz="2400" u="none" cap="none" strike="noStrike">
                <a:solidFill>
                  <a:srgbClr val="FFFFFF"/>
                </a:solidFill>
                <a:latin typeface="Arial"/>
                <a:ea typeface="Arial"/>
                <a:cs typeface="Arial"/>
                <a:sym typeface="Arial"/>
              </a:rPr>
              <a:t>via comprehensive screening and assessment.</a:t>
            </a:r>
            <a:endParaRPr/>
          </a:p>
        </p:txBody>
      </p:sp>
      <p:grpSp>
        <p:nvGrpSpPr>
          <p:cNvPr id="44" name="Google Shape;44;p23"/>
          <p:cNvGrpSpPr/>
          <p:nvPr/>
        </p:nvGrpSpPr>
        <p:grpSpPr>
          <a:xfrm>
            <a:off x="0" y="0"/>
            <a:ext cx="9144000" cy="471368"/>
            <a:chOff x="0" y="0"/>
            <a:chExt cx="9144000" cy="471368"/>
          </a:xfrm>
        </p:grpSpPr>
        <p:sp>
          <p:nvSpPr>
            <p:cNvPr id="45" name="Google Shape;45;p2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46" name="Google Shape;46;p2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47" name="Google Shape;47;p2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rgbClr val="FFFFFF"/>
        </a:solidFill>
      </p:bgPr>
    </p:bg>
    <p:spTree>
      <p:nvGrpSpPr>
        <p:cNvPr id="345" name="Shape 345"/>
        <p:cNvGrpSpPr/>
        <p:nvPr/>
      </p:nvGrpSpPr>
      <p:grpSpPr>
        <a:xfrm>
          <a:off x="0" y="0"/>
          <a:ext cx="0" cy="0"/>
          <a:chOff x="0" y="0"/>
          <a:chExt cx="0" cy="0"/>
        </a:xfrm>
      </p:grpSpPr>
      <p:sp>
        <p:nvSpPr>
          <p:cNvPr id="346" name="Google Shape;346;p50"/>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5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8" name="Google Shape;348;p50"/>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50"/>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0" name="Google Shape;350;p5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FFFFF"/>
        </a:solidFill>
      </p:bgPr>
    </p:bg>
    <p:spTree>
      <p:nvGrpSpPr>
        <p:cNvPr id="351" name="Shape 351"/>
        <p:cNvGrpSpPr/>
        <p:nvPr/>
      </p:nvGrpSpPr>
      <p:grpSpPr>
        <a:xfrm>
          <a:off x="0" y="0"/>
          <a:ext cx="0" cy="0"/>
          <a:chOff x="0" y="0"/>
          <a:chExt cx="0" cy="0"/>
        </a:xfrm>
      </p:grpSpPr>
      <p:sp>
        <p:nvSpPr>
          <p:cNvPr id="352" name="Google Shape;352;p5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53" name="Shape 35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bg>
      <p:bgPr>
        <a:solidFill>
          <a:schemeClr val="lt1"/>
        </a:solidFill>
      </p:bgPr>
    </p:bg>
    <p:spTree>
      <p:nvGrpSpPr>
        <p:cNvPr id="354" name="Shape 354"/>
        <p:cNvGrpSpPr/>
        <p:nvPr/>
      </p:nvGrpSpPr>
      <p:grpSpPr>
        <a:xfrm>
          <a:off x="0" y="0"/>
          <a:ext cx="0" cy="0"/>
          <a:chOff x="0" y="0"/>
          <a:chExt cx="0" cy="0"/>
        </a:xfrm>
      </p:grpSpPr>
      <p:grpSp>
        <p:nvGrpSpPr>
          <p:cNvPr id="355" name="Google Shape;355;p53"/>
          <p:cNvGrpSpPr/>
          <p:nvPr/>
        </p:nvGrpSpPr>
        <p:grpSpPr>
          <a:xfrm>
            <a:off x="3819907" y="681251"/>
            <a:ext cx="1682013" cy="1642284"/>
            <a:chOff x="3752850" y="625382"/>
            <a:chExt cx="1973942" cy="1927318"/>
          </a:xfrm>
        </p:grpSpPr>
        <p:sp>
          <p:nvSpPr>
            <p:cNvPr id="356" name="Google Shape;356;p53"/>
            <p:cNvSpPr/>
            <p:nvPr/>
          </p:nvSpPr>
          <p:spPr>
            <a:xfrm>
              <a:off x="3752850" y="625382"/>
              <a:ext cx="1973942" cy="1927318"/>
            </a:xfrm>
            <a:prstGeom prst="ellipse">
              <a:avLst/>
            </a:prstGeom>
            <a:noFill/>
            <a:ln cap="flat" cmpd="sng" w="177800">
              <a:solidFill>
                <a:srgbClr val="C1800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357" name="Google Shape;357;p53"/>
            <p:cNvSpPr/>
            <p:nvPr/>
          </p:nvSpPr>
          <p:spPr>
            <a:xfrm>
              <a:off x="4216442" y="1061414"/>
              <a:ext cx="1040424" cy="1191257"/>
            </a:xfrm>
            <a:prstGeom prst="downArrow">
              <a:avLst>
                <a:gd fmla="val 50000" name="adj1"/>
                <a:gd fmla="val 50000" name="adj2"/>
              </a:avLst>
            </a:prstGeom>
            <a:solidFill>
              <a:srgbClr val="C1800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358" name="Google Shape;358;p53"/>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ELEMENTS</a:t>
            </a:r>
            <a:endParaRPr/>
          </a:p>
        </p:txBody>
      </p:sp>
      <p:sp>
        <p:nvSpPr>
          <p:cNvPr id="359" name="Google Shape;359;p53"/>
          <p:cNvSpPr/>
          <p:nvPr/>
        </p:nvSpPr>
        <p:spPr>
          <a:xfrm>
            <a:off x="0" y="5514187"/>
            <a:ext cx="9144000" cy="681301"/>
          </a:xfrm>
          <a:prstGeom prst="rect">
            <a:avLst/>
          </a:prstGeom>
          <a:solidFill>
            <a:srgbClr val="C1800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 name="Google Shape;360;p53"/>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lt1"/>
                </a:solidFill>
                <a:latin typeface="Arial"/>
                <a:ea typeface="Arial"/>
                <a:cs typeface="Arial"/>
                <a:sym typeface="Arial"/>
              </a:rPr>
              <a:t>LEAD     TRAIN     IDENTIFY     ENGAGE     TREAT     TRANSITION     IMPROVE</a:t>
            </a:r>
            <a:endParaRPr/>
          </a:p>
        </p:txBody>
      </p:sp>
      <p:sp>
        <p:nvSpPr>
          <p:cNvPr id="361" name="Google Shape;361;p53"/>
          <p:cNvSpPr txBox="1"/>
          <p:nvPr/>
        </p:nvSpPr>
        <p:spPr>
          <a:xfrm>
            <a:off x="1114915" y="3973752"/>
            <a:ext cx="708660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lang="en-US" sz="2400">
                <a:solidFill>
                  <a:srgbClr val="FFFFFF"/>
                </a:solidFill>
                <a:latin typeface="Arial"/>
                <a:ea typeface="Arial"/>
                <a:cs typeface="Arial"/>
                <a:sym typeface="Arial"/>
              </a:rPr>
              <a:t>The</a:t>
            </a:r>
            <a:r>
              <a:rPr b="0" lang="en-US" sz="2400">
                <a:solidFill>
                  <a:srgbClr val="FFFFFF"/>
                </a:solidFill>
                <a:latin typeface="Arial"/>
                <a:ea typeface="Arial"/>
                <a:cs typeface="Arial"/>
                <a:sym typeface="Arial"/>
              </a:rPr>
              <a:t> seven elements of Zero Suicide are the </a:t>
            </a:r>
            <a:r>
              <a:rPr b="0" i="0" lang="en-US" sz="2400">
                <a:solidFill>
                  <a:srgbClr val="FFFFFF"/>
                </a:solidFill>
                <a:latin typeface="Arial"/>
                <a:ea typeface="Arial"/>
                <a:cs typeface="Arial"/>
                <a:sym typeface="Arial"/>
              </a:rPr>
              <a:t>core components necessary to transform suicide prevention in health care systems.</a:t>
            </a:r>
            <a:endParaRPr sz="2400">
              <a:solidFill>
                <a:srgbClr val="FFFFFF"/>
              </a:solidFill>
              <a:latin typeface="Arial"/>
              <a:ea typeface="Arial"/>
              <a:cs typeface="Arial"/>
              <a:sym typeface="Arial"/>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 </a:t>
            </a:r>
            <a:endParaRPr b="0" sz="2400">
              <a:solidFill>
                <a:srgbClr val="FFFFFF"/>
              </a:solidFill>
              <a:latin typeface="Arial"/>
              <a:ea typeface="Arial"/>
              <a:cs typeface="Arial"/>
              <a:sym typeface="Arial"/>
            </a:endParaRPr>
          </a:p>
        </p:txBody>
      </p:sp>
      <p:grpSp>
        <p:nvGrpSpPr>
          <p:cNvPr id="362" name="Google Shape;362;p53"/>
          <p:cNvGrpSpPr/>
          <p:nvPr/>
        </p:nvGrpSpPr>
        <p:grpSpPr>
          <a:xfrm>
            <a:off x="0" y="0"/>
            <a:ext cx="9144000" cy="471368"/>
            <a:chOff x="0" y="0"/>
            <a:chExt cx="9144000" cy="471368"/>
          </a:xfrm>
        </p:grpSpPr>
        <p:sp>
          <p:nvSpPr>
            <p:cNvPr id="363" name="Google Shape;363;p5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64" name="Google Shape;364;p5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65" name="Google Shape;365;p5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showMasterSp="0">
  <p:cSld name="17_Custom Layout">
    <p:bg>
      <p:bgPr>
        <a:solidFill>
          <a:schemeClr val="lt1"/>
        </a:solidFill>
      </p:bgPr>
    </p:bg>
    <p:spTree>
      <p:nvGrpSpPr>
        <p:cNvPr id="366" name="Shape 366"/>
        <p:cNvGrpSpPr/>
        <p:nvPr/>
      </p:nvGrpSpPr>
      <p:grpSpPr>
        <a:xfrm>
          <a:off x="0" y="0"/>
          <a:ext cx="0" cy="0"/>
          <a:chOff x="0" y="0"/>
          <a:chExt cx="0" cy="0"/>
        </a:xfrm>
      </p:grpSpPr>
      <p:sp>
        <p:nvSpPr>
          <p:cNvPr id="367" name="Google Shape;367;p54"/>
          <p:cNvSpPr/>
          <p:nvPr/>
        </p:nvSpPr>
        <p:spPr>
          <a:xfrm>
            <a:off x="0" y="5514187"/>
            <a:ext cx="9144000" cy="681301"/>
          </a:xfrm>
          <a:prstGeom prst="rect">
            <a:avLst/>
          </a:prstGeom>
          <a:solidFill>
            <a:srgbClr val="C1800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 name="Google Shape;368;p54"/>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lt1"/>
                </a:solidFill>
                <a:latin typeface="Arial"/>
                <a:ea typeface="Arial"/>
                <a:cs typeface="Arial"/>
                <a:sym typeface="Arial"/>
              </a:rPr>
              <a:t>LEAD     TRAIN     IDENTIFY     ENGAGE     TREAT     TRANSITION     IMPROVE</a:t>
            </a:r>
            <a:endParaRPr/>
          </a:p>
        </p:txBody>
      </p:sp>
      <p:grpSp>
        <p:nvGrpSpPr>
          <p:cNvPr id="369" name="Google Shape;369;p54"/>
          <p:cNvGrpSpPr/>
          <p:nvPr/>
        </p:nvGrpSpPr>
        <p:grpSpPr>
          <a:xfrm>
            <a:off x="0" y="0"/>
            <a:ext cx="9144000" cy="471368"/>
            <a:chOff x="0" y="0"/>
            <a:chExt cx="9144000" cy="471368"/>
          </a:xfrm>
        </p:grpSpPr>
        <p:sp>
          <p:nvSpPr>
            <p:cNvPr id="370" name="Google Shape;370;p5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71" name="Google Shape;371;p5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2" name="Google Shape;372;p5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showMasterSp="0">
  <p:cSld name="16_Custom Layout">
    <p:bg>
      <p:bgPr>
        <a:solidFill>
          <a:schemeClr val="accent1"/>
        </a:solidFill>
      </p:bgPr>
    </p:bg>
    <p:spTree>
      <p:nvGrpSpPr>
        <p:cNvPr id="373" name="Shape 373"/>
        <p:cNvGrpSpPr/>
        <p:nvPr/>
      </p:nvGrpSpPr>
      <p:grpSpPr>
        <a:xfrm>
          <a:off x="0" y="0"/>
          <a:ext cx="0" cy="0"/>
          <a:chOff x="0" y="0"/>
          <a:chExt cx="0" cy="0"/>
        </a:xfrm>
      </p:grpSpPr>
      <p:grpSp>
        <p:nvGrpSpPr>
          <p:cNvPr id="374" name="Google Shape;374;p55"/>
          <p:cNvGrpSpPr/>
          <p:nvPr/>
        </p:nvGrpSpPr>
        <p:grpSpPr>
          <a:xfrm>
            <a:off x="3819907" y="681251"/>
            <a:ext cx="1682013" cy="1642284"/>
            <a:chOff x="3752850" y="625382"/>
            <a:chExt cx="1973942" cy="1927318"/>
          </a:xfrm>
        </p:grpSpPr>
        <p:sp>
          <p:nvSpPr>
            <p:cNvPr id="375" name="Google Shape;375;p55"/>
            <p:cNvSpPr/>
            <p:nvPr/>
          </p:nvSpPr>
          <p:spPr>
            <a:xfrm>
              <a:off x="3752850" y="625382"/>
              <a:ext cx="1973942" cy="1927318"/>
            </a:xfrm>
            <a:prstGeom prst="ellipse">
              <a:avLst/>
            </a:prstGeom>
            <a:noFill/>
            <a:ln cap="flat" cmpd="sng" w="177800">
              <a:solidFill>
                <a:srgbClr val="9031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376" name="Google Shape;376;p55"/>
            <p:cNvSpPr/>
            <p:nvPr/>
          </p:nvSpPr>
          <p:spPr>
            <a:xfrm>
              <a:off x="4216442" y="1061414"/>
              <a:ext cx="1040424" cy="1191257"/>
            </a:xfrm>
            <a:prstGeom prst="downArrow">
              <a:avLst>
                <a:gd fmla="val 50000" name="adj1"/>
                <a:gd fmla="val 50000" name="adj2"/>
              </a:avLst>
            </a:prstGeom>
            <a:solidFill>
              <a:srgbClr val="9031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377" name="Google Shape;377;p55"/>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LEAD</a:t>
            </a:r>
            <a:endParaRPr/>
          </a:p>
        </p:txBody>
      </p:sp>
      <p:sp>
        <p:nvSpPr>
          <p:cNvPr id="378" name="Google Shape;378;p55"/>
          <p:cNvSpPr/>
          <p:nvPr/>
        </p:nvSpPr>
        <p:spPr>
          <a:xfrm>
            <a:off x="0" y="5514187"/>
            <a:ext cx="9144000" cy="681301"/>
          </a:xfrm>
          <a:prstGeom prst="rect">
            <a:avLst/>
          </a:prstGeom>
          <a:solidFill>
            <a:srgbClr val="9031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55"/>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rgbClr val="FFFFFF"/>
                </a:solidFill>
                <a:latin typeface="Arial"/>
                <a:ea typeface="Arial"/>
                <a:cs typeface="Arial"/>
                <a:sym typeface="Arial"/>
              </a:rPr>
              <a:t>LEAD     </a:t>
            </a:r>
            <a:r>
              <a:rPr lang="en-US" sz="1350">
                <a:solidFill>
                  <a:schemeClr val="accent1"/>
                </a:solidFill>
                <a:latin typeface="Arial"/>
                <a:ea typeface="Arial"/>
                <a:cs typeface="Arial"/>
                <a:sym typeface="Arial"/>
              </a:rPr>
              <a:t>TRAIN     IDENTIFY     ENGAGE     TREAT     TRANSITION     IMPROVE</a:t>
            </a:r>
            <a:endParaRPr/>
          </a:p>
        </p:txBody>
      </p:sp>
      <p:sp>
        <p:nvSpPr>
          <p:cNvPr id="380" name="Google Shape;380;p55"/>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400">
                <a:solidFill>
                  <a:srgbClr val="FFFFFF"/>
                </a:solidFill>
                <a:latin typeface="Arial"/>
                <a:ea typeface="Arial"/>
                <a:cs typeface="Arial"/>
                <a:sym typeface="Arial"/>
              </a:rPr>
              <a:t>Lead system-wide culture change </a:t>
            </a:r>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committed to reducing suicides.</a:t>
            </a:r>
            <a:endParaRPr/>
          </a:p>
        </p:txBody>
      </p:sp>
      <p:grpSp>
        <p:nvGrpSpPr>
          <p:cNvPr id="381" name="Google Shape;381;p55"/>
          <p:cNvGrpSpPr/>
          <p:nvPr/>
        </p:nvGrpSpPr>
        <p:grpSpPr>
          <a:xfrm>
            <a:off x="0" y="0"/>
            <a:ext cx="9144000" cy="471368"/>
            <a:chOff x="0" y="0"/>
            <a:chExt cx="9144000" cy="471368"/>
          </a:xfrm>
        </p:grpSpPr>
        <p:sp>
          <p:nvSpPr>
            <p:cNvPr id="382" name="Google Shape;382;p5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83" name="Google Shape;383;p5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84" name="Google Shape;384;p5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showMasterSp="0">
  <p:cSld name="7_Custom Layout">
    <p:bg>
      <p:bgPr>
        <a:solidFill>
          <a:schemeClr val="accent1"/>
        </a:solidFill>
      </p:bgPr>
    </p:bg>
    <p:spTree>
      <p:nvGrpSpPr>
        <p:cNvPr id="385" name="Shape 385"/>
        <p:cNvGrpSpPr/>
        <p:nvPr/>
      </p:nvGrpSpPr>
      <p:grpSpPr>
        <a:xfrm>
          <a:off x="0" y="0"/>
          <a:ext cx="0" cy="0"/>
          <a:chOff x="0" y="0"/>
          <a:chExt cx="0" cy="0"/>
        </a:xfrm>
      </p:grpSpPr>
      <p:sp>
        <p:nvSpPr>
          <p:cNvPr id="386" name="Google Shape;386;p56"/>
          <p:cNvSpPr/>
          <p:nvPr/>
        </p:nvSpPr>
        <p:spPr>
          <a:xfrm>
            <a:off x="0" y="5514187"/>
            <a:ext cx="9144000" cy="681301"/>
          </a:xfrm>
          <a:prstGeom prst="rect">
            <a:avLst/>
          </a:prstGeom>
          <a:solidFill>
            <a:srgbClr val="9031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Google Shape;387;p56"/>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rgbClr val="FFFFFF"/>
                </a:solidFill>
                <a:latin typeface="Arial"/>
                <a:ea typeface="Arial"/>
                <a:cs typeface="Arial"/>
                <a:sym typeface="Arial"/>
              </a:rPr>
              <a:t>LEAD     </a:t>
            </a:r>
            <a:r>
              <a:rPr lang="en-US" sz="1350">
                <a:solidFill>
                  <a:schemeClr val="accent1"/>
                </a:solidFill>
                <a:latin typeface="Arial"/>
                <a:ea typeface="Arial"/>
                <a:cs typeface="Arial"/>
                <a:sym typeface="Arial"/>
              </a:rPr>
              <a:t>TRAIN     IDENTIFY     ENGAGE     TREAT     TRANSITION     IMPROVE</a:t>
            </a:r>
            <a:endParaRPr/>
          </a:p>
        </p:txBody>
      </p:sp>
      <p:grpSp>
        <p:nvGrpSpPr>
          <p:cNvPr id="388" name="Google Shape;388;p56"/>
          <p:cNvGrpSpPr/>
          <p:nvPr/>
        </p:nvGrpSpPr>
        <p:grpSpPr>
          <a:xfrm>
            <a:off x="0" y="0"/>
            <a:ext cx="9144000" cy="471368"/>
            <a:chOff x="0" y="0"/>
            <a:chExt cx="9144000" cy="471368"/>
          </a:xfrm>
        </p:grpSpPr>
        <p:sp>
          <p:nvSpPr>
            <p:cNvPr id="389" name="Google Shape;389;p5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390" name="Google Shape;390;p5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1" name="Google Shape;391;p5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showMasterSp="0">
  <p:cSld name="2_Custom Layout">
    <p:bg>
      <p:bgPr>
        <a:solidFill>
          <a:schemeClr val="lt2"/>
        </a:solidFill>
      </p:bgPr>
    </p:bg>
    <p:spTree>
      <p:nvGrpSpPr>
        <p:cNvPr id="392" name="Shape 392"/>
        <p:cNvGrpSpPr/>
        <p:nvPr/>
      </p:nvGrpSpPr>
      <p:grpSpPr>
        <a:xfrm>
          <a:off x="0" y="0"/>
          <a:ext cx="0" cy="0"/>
          <a:chOff x="0" y="0"/>
          <a:chExt cx="0" cy="0"/>
        </a:xfrm>
      </p:grpSpPr>
      <p:grpSp>
        <p:nvGrpSpPr>
          <p:cNvPr id="393" name="Google Shape;393;p57"/>
          <p:cNvGrpSpPr/>
          <p:nvPr/>
        </p:nvGrpSpPr>
        <p:grpSpPr>
          <a:xfrm>
            <a:off x="3819907" y="681251"/>
            <a:ext cx="1682013" cy="1642284"/>
            <a:chOff x="3752850" y="625382"/>
            <a:chExt cx="1973942" cy="1927318"/>
          </a:xfrm>
        </p:grpSpPr>
        <p:sp>
          <p:nvSpPr>
            <p:cNvPr id="394" name="Google Shape;394;p57"/>
            <p:cNvSpPr/>
            <p:nvPr/>
          </p:nvSpPr>
          <p:spPr>
            <a:xfrm>
              <a:off x="3752850" y="625382"/>
              <a:ext cx="1973942" cy="1927318"/>
            </a:xfrm>
            <a:prstGeom prst="ellipse">
              <a:avLst/>
            </a:prstGeom>
            <a:noFill/>
            <a:ln cap="flat" cmpd="sng" w="177800">
              <a:solidFill>
                <a:srgbClr val="0A57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395" name="Google Shape;395;p57"/>
            <p:cNvSpPr/>
            <p:nvPr/>
          </p:nvSpPr>
          <p:spPr>
            <a:xfrm>
              <a:off x="4216442" y="1061414"/>
              <a:ext cx="1040424" cy="1191257"/>
            </a:xfrm>
            <a:prstGeom prst="downArrow">
              <a:avLst>
                <a:gd fmla="val 50000" name="adj1"/>
                <a:gd fmla="val 50000" name="adj2"/>
              </a:avLst>
            </a:prstGeom>
            <a:solidFill>
              <a:srgbClr val="0A57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396" name="Google Shape;396;p57"/>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TRAIN</a:t>
            </a:r>
            <a:endParaRPr/>
          </a:p>
        </p:txBody>
      </p:sp>
      <p:sp>
        <p:nvSpPr>
          <p:cNvPr id="397" name="Google Shape;397;p57"/>
          <p:cNvSpPr/>
          <p:nvPr/>
        </p:nvSpPr>
        <p:spPr>
          <a:xfrm>
            <a:off x="0" y="5514187"/>
            <a:ext cx="9144000" cy="681301"/>
          </a:xfrm>
          <a:prstGeom prst="rect">
            <a:avLst/>
          </a:prstGeom>
          <a:solidFill>
            <a:srgbClr val="0A57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57"/>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lt2"/>
                </a:solidFill>
                <a:latin typeface="Arial"/>
                <a:ea typeface="Arial"/>
                <a:cs typeface="Arial"/>
                <a:sym typeface="Arial"/>
              </a:rPr>
              <a:t>LEAD     </a:t>
            </a:r>
            <a:r>
              <a:rPr lang="en-US" sz="1350">
                <a:solidFill>
                  <a:srgbClr val="FFFFFF"/>
                </a:solidFill>
                <a:latin typeface="Arial"/>
                <a:ea typeface="Arial"/>
                <a:cs typeface="Arial"/>
                <a:sym typeface="Arial"/>
              </a:rPr>
              <a:t>TRAIN</a:t>
            </a:r>
            <a:r>
              <a:rPr lang="en-US" sz="1350">
                <a:solidFill>
                  <a:schemeClr val="lt2"/>
                </a:solidFill>
                <a:latin typeface="Arial"/>
                <a:ea typeface="Arial"/>
                <a:cs typeface="Arial"/>
                <a:sym typeface="Arial"/>
              </a:rPr>
              <a:t>     IDENTIFY     ENGAGE     TREAT     TRANSITION     IMPROVE</a:t>
            </a:r>
            <a:endParaRPr/>
          </a:p>
        </p:txBody>
      </p:sp>
      <p:sp>
        <p:nvSpPr>
          <p:cNvPr id="399" name="Google Shape;399;p57"/>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400">
                <a:solidFill>
                  <a:srgbClr val="FFFFFF"/>
                </a:solidFill>
                <a:latin typeface="Arial"/>
                <a:ea typeface="Arial"/>
                <a:cs typeface="Arial"/>
                <a:sym typeface="Arial"/>
              </a:rPr>
              <a:t>Train a competent, confident, </a:t>
            </a:r>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and caring workforce.</a:t>
            </a:r>
            <a:endParaRPr/>
          </a:p>
        </p:txBody>
      </p:sp>
      <p:grpSp>
        <p:nvGrpSpPr>
          <p:cNvPr id="400" name="Google Shape;400;p57"/>
          <p:cNvGrpSpPr/>
          <p:nvPr/>
        </p:nvGrpSpPr>
        <p:grpSpPr>
          <a:xfrm>
            <a:off x="0" y="0"/>
            <a:ext cx="9144000" cy="471368"/>
            <a:chOff x="0" y="0"/>
            <a:chExt cx="9144000" cy="471368"/>
          </a:xfrm>
        </p:grpSpPr>
        <p:sp>
          <p:nvSpPr>
            <p:cNvPr id="401" name="Google Shape;401;p5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02" name="Google Shape;402;p5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03" name="Google Shape;403;p5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showMasterSp="0">
  <p:cSld name="8_Custom Layout">
    <p:bg>
      <p:bgPr>
        <a:solidFill>
          <a:schemeClr val="lt2"/>
        </a:solidFill>
      </p:bgPr>
    </p:bg>
    <p:spTree>
      <p:nvGrpSpPr>
        <p:cNvPr id="404" name="Shape 404"/>
        <p:cNvGrpSpPr/>
        <p:nvPr/>
      </p:nvGrpSpPr>
      <p:grpSpPr>
        <a:xfrm>
          <a:off x="0" y="0"/>
          <a:ext cx="0" cy="0"/>
          <a:chOff x="0" y="0"/>
          <a:chExt cx="0" cy="0"/>
        </a:xfrm>
      </p:grpSpPr>
      <p:sp>
        <p:nvSpPr>
          <p:cNvPr id="405" name="Google Shape;405;p58"/>
          <p:cNvSpPr/>
          <p:nvPr/>
        </p:nvSpPr>
        <p:spPr>
          <a:xfrm>
            <a:off x="0" y="5514187"/>
            <a:ext cx="9144000" cy="681301"/>
          </a:xfrm>
          <a:prstGeom prst="rect">
            <a:avLst/>
          </a:prstGeom>
          <a:solidFill>
            <a:srgbClr val="0A57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 name="Google Shape;406;p58"/>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lt2"/>
                </a:solidFill>
                <a:latin typeface="Arial"/>
                <a:ea typeface="Arial"/>
                <a:cs typeface="Arial"/>
                <a:sym typeface="Arial"/>
              </a:rPr>
              <a:t>LEAD     </a:t>
            </a:r>
            <a:r>
              <a:rPr lang="en-US" sz="1350">
                <a:solidFill>
                  <a:srgbClr val="FFFFFF"/>
                </a:solidFill>
                <a:latin typeface="Arial"/>
                <a:ea typeface="Arial"/>
                <a:cs typeface="Arial"/>
                <a:sym typeface="Arial"/>
              </a:rPr>
              <a:t>TRAIN</a:t>
            </a:r>
            <a:r>
              <a:rPr lang="en-US" sz="1350">
                <a:solidFill>
                  <a:schemeClr val="lt2"/>
                </a:solidFill>
                <a:latin typeface="Arial"/>
                <a:ea typeface="Arial"/>
                <a:cs typeface="Arial"/>
                <a:sym typeface="Arial"/>
              </a:rPr>
              <a:t>     IDENTIFY     ENGAGE     TREAT     TRANSITION     IMPROVE</a:t>
            </a:r>
            <a:endParaRPr/>
          </a:p>
        </p:txBody>
      </p:sp>
      <p:grpSp>
        <p:nvGrpSpPr>
          <p:cNvPr id="407" name="Google Shape;407;p58"/>
          <p:cNvGrpSpPr/>
          <p:nvPr/>
        </p:nvGrpSpPr>
        <p:grpSpPr>
          <a:xfrm>
            <a:off x="0" y="0"/>
            <a:ext cx="9144000" cy="471368"/>
            <a:chOff x="0" y="0"/>
            <a:chExt cx="9144000" cy="471368"/>
          </a:xfrm>
        </p:grpSpPr>
        <p:sp>
          <p:nvSpPr>
            <p:cNvPr id="408" name="Google Shape;408;p5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09" name="Google Shape;409;p5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10" name="Google Shape;410;p5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showMasterSp="0">
  <p:cSld name="9_Custom Layout">
    <p:bg>
      <p:bgPr>
        <a:solidFill>
          <a:schemeClr val="accent2"/>
        </a:solidFill>
      </p:bgPr>
    </p:bg>
    <p:spTree>
      <p:nvGrpSpPr>
        <p:cNvPr id="411" name="Shape 411"/>
        <p:cNvGrpSpPr/>
        <p:nvPr/>
      </p:nvGrpSpPr>
      <p:grpSpPr>
        <a:xfrm>
          <a:off x="0" y="0"/>
          <a:ext cx="0" cy="0"/>
          <a:chOff x="0" y="0"/>
          <a:chExt cx="0" cy="0"/>
        </a:xfrm>
      </p:grpSpPr>
      <p:sp>
        <p:nvSpPr>
          <p:cNvPr id="412" name="Google Shape;412;p59"/>
          <p:cNvSpPr/>
          <p:nvPr/>
        </p:nvSpPr>
        <p:spPr>
          <a:xfrm>
            <a:off x="0" y="5514187"/>
            <a:ext cx="9144000" cy="681301"/>
          </a:xfrm>
          <a:prstGeom prst="rect">
            <a:avLst/>
          </a:prstGeom>
          <a:solidFill>
            <a:srgbClr val="4E75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 name="Google Shape;413;p59"/>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2"/>
                </a:solidFill>
                <a:latin typeface="Arial"/>
                <a:ea typeface="Arial"/>
                <a:cs typeface="Arial"/>
                <a:sym typeface="Arial"/>
              </a:rPr>
              <a:t>LEAD     TRAIN     </a:t>
            </a:r>
            <a:r>
              <a:rPr lang="en-US" sz="1350">
                <a:solidFill>
                  <a:srgbClr val="FFFFFF"/>
                </a:solidFill>
                <a:latin typeface="Arial"/>
                <a:ea typeface="Arial"/>
                <a:cs typeface="Arial"/>
                <a:sym typeface="Arial"/>
              </a:rPr>
              <a:t>IDENTIFY</a:t>
            </a:r>
            <a:r>
              <a:rPr lang="en-US" sz="1350">
                <a:solidFill>
                  <a:schemeClr val="accent2"/>
                </a:solidFill>
                <a:latin typeface="Arial"/>
                <a:ea typeface="Arial"/>
                <a:cs typeface="Arial"/>
                <a:sym typeface="Arial"/>
              </a:rPr>
              <a:t>     ENGAGE     TREAT     TRANSITION     IMPROVE</a:t>
            </a:r>
            <a:endParaRPr/>
          </a:p>
        </p:txBody>
      </p:sp>
      <p:grpSp>
        <p:nvGrpSpPr>
          <p:cNvPr id="414" name="Google Shape;414;p59"/>
          <p:cNvGrpSpPr/>
          <p:nvPr/>
        </p:nvGrpSpPr>
        <p:grpSpPr>
          <a:xfrm>
            <a:off x="0" y="0"/>
            <a:ext cx="9144000" cy="471368"/>
            <a:chOff x="0" y="0"/>
            <a:chExt cx="9144000" cy="471368"/>
          </a:xfrm>
        </p:grpSpPr>
        <p:sp>
          <p:nvSpPr>
            <p:cNvPr id="415" name="Google Shape;415;p5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16" name="Google Shape;416;p5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17" name="Google Shape;417;p5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and Content">
  <p:cSld name="27_Title and Content">
    <p:bg>
      <p:bgPr>
        <a:solidFill>
          <a:srgbClr val="FFFFFF"/>
        </a:solidFill>
      </p:bgPr>
    </p:bg>
    <p:spTree>
      <p:nvGrpSpPr>
        <p:cNvPr id="48" name="Shape 48"/>
        <p:cNvGrpSpPr/>
        <p:nvPr/>
      </p:nvGrpSpPr>
      <p:grpSpPr>
        <a:xfrm>
          <a:off x="0" y="0"/>
          <a:ext cx="0" cy="0"/>
          <a:chOff x="0" y="0"/>
          <a:chExt cx="0" cy="0"/>
        </a:xfrm>
      </p:grpSpPr>
      <p:sp>
        <p:nvSpPr>
          <p:cNvPr id="49" name="Google Shape;49;p24"/>
          <p:cNvSpPr/>
          <p:nvPr/>
        </p:nvSpPr>
        <p:spPr>
          <a:xfrm>
            <a:off x="0" y="148280"/>
            <a:ext cx="9144000" cy="3230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50" name="Google Shape;50;p24"/>
          <p:cNvGrpSpPr/>
          <p:nvPr/>
        </p:nvGrpSpPr>
        <p:grpSpPr>
          <a:xfrm>
            <a:off x="0" y="0"/>
            <a:ext cx="9144000" cy="471368"/>
            <a:chOff x="0" y="0"/>
            <a:chExt cx="9144000" cy="471368"/>
          </a:xfrm>
        </p:grpSpPr>
        <p:sp>
          <p:nvSpPr>
            <p:cNvPr id="51" name="Google Shape;51;p2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52" name="Google Shape;52;p2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3" name="Google Shape;53;p2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4" name="Google Shape;54;p24"/>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3200"/>
              <a:buFont typeface="Arial"/>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5" name="Google Shape;55;p24"/>
          <p:cNvGrpSpPr/>
          <p:nvPr/>
        </p:nvGrpSpPr>
        <p:grpSpPr>
          <a:xfrm>
            <a:off x="0" y="-10088"/>
            <a:ext cx="9144000" cy="471368"/>
            <a:chOff x="0" y="0"/>
            <a:chExt cx="9144000" cy="471368"/>
          </a:xfrm>
        </p:grpSpPr>
        <p:sp>
          <p:nvSpPr>
            <p:cNvPr id="56" name="Google Shape;56;p2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57" name="Google Shape;57;p2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8" name="Google Shape;58;p2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9" name="Google Shape;59;p2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showMasterSp="0">
  <p:cSld name="4_Custom Layout">
    <p:bg>
      <p:bgPr>
        <a:solidFill>
          <a:schemeClr val="accent3"/>
        </a:solidFill>
      </p:bgPr>
    </p:bg>
    <p:spTree>
      <p:nvGrpSpPr>
        <p:cNvPr id="418" name="Shape 418"/>
        <p:cNvGrpSpPr/>
        <p:nvPr/>
      </p:nvGrpSpPr>
      <p:grpSpPr>
        <a:xfrm>
          <a:off x="0" y="0"/>
          <a:ext cx="0" cy="0"/>
          <a:chOff x="0" y="0"/>
          <a:chExt cx="0" cy="0"/>
        </a:xfrm>
      </p:grpSpPr>
      <p:grpSp>
        <p:nvGrpSpPr>
          <p:cNvPr id="419" name="Google Shape;419;p60"/>
          <p:cNvGrpSpPr/>
          <p:nvPr/>
        </p:nvGrpSpPr>
        <p:grpSpPr>
          <a:xfrm>
            <a:off x="3819907" y="681251"/>
            <a:ext cx="1682013" cy="1642284"/>
            <a:chOff x="3752850" y="625382"/>
            <a:chExt cx="1973942" cy="1927318"/>
          </a:xfrm>
        </p:grpSpPr>
        <p:sp>
          <p:nvSpPr>
            <p:cNvPr id="420" name="Google Shape;420;p60"/>
            <p:cNvSpPr/>
            <p:nvPr/>
          </p:nvSpPr>
          <p:spPr>
            <a:xfrm>
              <a:off x="3752850" y="625382"/>
              <a:ext cx="1973942" cy="1927318"/>
            </a:xfrm>
            <a:prstGeom prst="ellipse">
              <a:avLst/>
            </a:prstGeom>
            <a:noFill/>
            <a:ln cap="flat" cmpd="sng" w="177800">
              <a:solidFill>
                <a:srgbClr val="463D6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421" name="Google Shape;421;p60"/>
            <p:cNvSpPr/>
            <p:nvPr/>
          </p:nvSpPr>
          <p:spPr>
            <a:xfrm>
              <a:off x="4216442" y="1061414"/>
              <a:ext cx="1040424" cy="1191257"/>
            </a:xfrm>
            <a:prstGeom prst="downArrow">
              <a:avLst>
                <a:gd fmla="val 50000" name="adj1"/>
                <a:gd fmla="val 50000" name="adj2"/>
              </a:avLst>
            </a:prstGeom>
            <a:solidFill>
              <a:srgbClr val="463D6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422" name="Google Shape;422;p60"/>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ENGAGE</a:t>
            </a:r>
            <a:endParaRPr/>
          </a:p>
        </p:txBody>
      </p:sp>
      <p:sp>
        <p:nvSpPr>
          <p:cNvPr id="423" name="Google Shape;423;p60"/>
          <p:cNvSpPr/>
          <p:nvPr/>
        </p:nvSpPr>
        <p:spPr>
          <a:xfrm>
            <a:off x="0" y="5514187"/>
            <a:ext cx="9144000" cy="681301"/>
          </a:xfrm>
          <a:prstGeom prst="rect">
            <a:avLst/>
          </a:prstGeom>
          <a:solidFill>
            <a:srgbClr val="463D6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60"/>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3"/>
                </a:solidFill>
                <a:latin typeface="Arial"/>
                <a:ea typeface="Arial"/>
                <a:cs typeface="Arial"/>
                <a:sym typeface="Arial"/>
              </a:rPr>
              <a:t>LEAD     TRAIN     IDENTIFY     </a:t>
            </a:r>
            <a:r>
              <a:rPr lang="en-US" sz="1350">
                <a:solidFill>
                  <a:srgbClr val="FFFFFF"/>
                </a:solidFill>
                <a:latin typeface="Arial"/>
                <a:ea typeface="Arial"/>
                <a:cs typeface="Arial"/>
                <a:sym typeface="Arial"/>
              </a:rPr>
              <a:t>ENGAGE</a:t>
            </a:r>
            <a:r>
              <a:rPr lang="en-US" sz="1350">
                <a:solidFill>
                  <a:schemeClr val="accent3"/>
                </a:solidFill>
                <a:latin typeface="Arial"/>
                <a:ea typeface="Arial"/>
                <a:cs typeface="Arial"/>
                <a:sym typeface="Arial"/>
              </a:rPr>
              <a:t>     TREAT     TRANSITION     IMPROVE</a:t>
            </a:r>
            <a:endParaRPr/>
          </a:p>
        </p:txBody>
      </p:sp>
      <p:sp>
        <p:nvSpPr>
          <p:cNvPr id="425" name="Google Shape;425;p60"/>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a:solidFill>
                  <a:srgbClr val="FFFFFF"/>
                </a:solidFill>
                <a:latin typeface="Arial"/>
                <a:ea typeface="Arial"/>
                <a:cs typeface="Arial"/>
                <a:sym typeface="Arial"/>
              </a:rPr>
              <a:t>Engage all individuals at-risk of suicide </a:t>
            </a:r>
            <a:endParaRPr/>
          </a:p>
          <a:p>
            <a:pPr indent="0" lvl="0" marL="0" marR="0" rtl="0" algn="ctr">
              <a:spcBef>
                <a:spcPts val="0"/>
              </a:spcBef>
              <a:spcAft>
                <a:spcPts val="0"/>
              </a:spcAft>
              <a:buNone/>
            </a:pPr>
            <a:r>
              <a:rPr b="0" i="0" lang="en-US" sz="2400">
                <a:solidFill>
                  <a:srgbClr val="FFFFFF"/>
                </a:solidFill>
                <a:latin typeface="Arial"/>
                <a:ea typeface="Arial"/>
                <a:cs typeface="Arial"/>
                <a:sym typeface="Arial"/>
              </a:rPr>
              <a:t>using a suicide care management plan.</a:t>
            </a:r>
            <a:endParaRPr b="0" sz="2400">
              <a:solidFill>
                <a:srgbClr val="FFFFFF"/>
              </a:solidFill>
              <a:latin typeface="Arial"/>
              <a:ea typeface="Arial"/>
              <a:cs typeface="Arial"/>
              <a:sym typeface="Arial"/>
            </a:endParaRPr>
          </a:p>
        </p:txBody>
      </p:sp>
      <p:grpSp>
        <p:nvGrpSpPr>
          <p:cNvPr id="426" name="Google Shape;426;p60"/>
          <p:cNvGrpSpPr/>
          <p:nvPr/>
        </p:nvGrpSpPr>
        <p:grpSpPr>
          <a:xfrm>
            <a:off x="0" y="0"/>
            <a:ext cx="9144000" cy="471368"/>
            <a:chOff x="0" y="0"/>
            <a:chExt cx="9144000" cy="471368"/>
          </a:xfrm>
        </p:grpSpPr>
        <p:sp>
          <p:nvSpPr>
            <p:cNvPr id="427" name="Google Shape;427;p6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28" name="Google Shape;428;p6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29" name="Google Shape;429;p6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showMasterSp="0">
  <p:cSld name="10_Custom Layout">
    <p:bg>
      <p:bgPr>
        <a:solidFill>
          <a:schemeClr val="accent3"/>
        </a:solidFill>
      </p:bgPr>
    </p:bg>
    <p:spTree>
      <p:nvGrpSpPr>
        <p:cNvPr id="430" name="Shape 430"/>
        <p:cNvGrpSpPr/>
        <p:nvPr/>
      </p:nvGrpSpPr>
      <p:grpSpPr>
        <a:xfrm>
          <a:off x="0" y="0"/>
          <a:ext cx="0" cy="0"/>
          <a:chOff x="0" y="0"/>
          <a:chExt cx="0" cy="0"/>
        </a:xfrm>
      </p:grpSpPr>
      <p:sp>
        <p:nvSpPr>
          <p:cNvPr id="431" name="Google Shape;431;p61"/>
          <p:cNvSpPr/>
          <p:nvPr/>
        </p:nvSpPr>
        <p:spPr>
          <a:xfrm>
            <a:off x="0" y="5514187"/>
            <a:ext cx="9144000" cy="681301"/>
          </a:xfrm>
          <a:prstGeom prst="rect">
            <a:avLst/>
          </a:prstGeom>
          <a:solidFill>
            <a:srgbClr val="463D6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2" name="Google Shape;432;p61"/>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3"/>
                </a:solidFill>
                <a:latin typeface="Arial"/>
                <a:ea typeface="Arial"/>
                <a:cs typeface="Arial"/>
                <a:sym typeface="Arial"/>
              </a:rPr>
              <a:t>LEAD     TRAIN     IDENTIFY     </a:t>
            </a:r>
            <a:r>
              <a:rPr lang="en-US" sz="1350">
                <a:solidFill>
                  <a:srgbClr val="FFFFFF"/>
                </a:solidFill>
                <a:latin typeface="Arial"/>
                <a:ea typeface="Arial"/>
                <a:cs typeface="Arial"/>
                <a:sym typeface="Arial"/>
              </a:rPr>
              <a:t>ENGAGE</a:t>
            </a:r>
            <a:r>
              <a:rPr lang="en-US" sz="1350">
                <a:solidFill>
                  <a:schemeClr val="accent3"/>
                </a:solidFill>
                <a:latin typeface="Arial"/>
                <a:ea typeface="Arial"/>
                <a:cs typeface="Arial"/>
                <a:sym typeface="Arial"/>
              </a:rPr>
              <a:t>     TREAT     TRANSITION     IMPROVE</a:t>
            </a:r>
            <a:endParaRPr/>
          </a:p>
        </p:txBody>
      </p:sp>
      <p:grpSp>
        <p:nvGrpSpPr>
          <p:cNvPr id="433" name="Google Shape;433;p61"/>
          <p:cNvGrpSpPr/>
          <p:nvPr/>
        </p:nvGrpSpPr>
        <p:grpSpPr>
          <a:xfrm>
            <a:off x="0" y="0"/>
            <a:ext cx="9144000" cy="471368"/>
            <a:chOff x="0" y="0"/>
            <a:chExt cx="9144000" cy="471368"/>
          </a:xfrm>
        </p:grpSpPr>
        <p:sp>
          <p:nvSpPr>
            <p:cNvPr id="434" name="Google Shape;434;p6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35" name="Google Shape;435;p6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36" name="Google Shape;436;p6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showMasterSp="0">
  <p:cSld name="5_Custom Layout">
    <p:bg>
      <p:bgPr>
        <a:solidFill>
          <a:schemeClr val="accent4"/>
        </a:solidFill>
      </p:bgPr>
    </p:bg>
    <p:spTree>
      <p:nvGrpSpPr>
        <p:cNvPr id="437" name="Shape 437"/>
        <p:cNvGrpSpPr/>
        <p:nvPr/>
      </p:nvGrpSpPr>
      <p:grpSpPr>
        <a:xfrm>
          <a:off x="0" y="0"/>
          <a:ext cx="0" cy="0"/>
          <a:chOff x="0" y="0"/>
          <a:chExt cx="0" cy="0"/>
        </a:xfrm>
      </p:grpSpPr>
      <p:grpSp>
        <p:nvGrpSpPr>
          <p:cNvPr id="438" name="Google Shape;438;p62"/>
          <p:cNvGrpSpPr/>
          <p:nvPr/>
        </p:nvGrpSpPr>
        <p:grpSpPr>
          <a:xfrm>
            <a:off x="3819907" y="681251"/>
            <a:ext cx="1682013" cy="1642284"/>
            <a:chOff x="3752850" y="625382"/>
            <a:chExt cx="1973942" cy="1927318"/>
          </a:xfrm>
        </p:grpSpPr>
        <p:sp>
          <p:nvSpPr>
            <p:cNvPr id="439" name="Google Shape;439;p62"/>
            <p:cNvSpPr/>
            <p:nvPr/>
          </p:nvSpPr>
          <p:spPr>
            <a:xfrm>
              <a:off x="3752850" y="625382"/>
              <a:ext cx="1973942" cy="1927318"/>
            </a:xfrm>
            <a:prstGeom prst="ellipse">
              <a:avLst/>
            </a:prstGeom>
            <a:noFill/>
            <a:ln cap="flat" cmpd="sng" w="177800">
              <a:solidFill>
                <a:srgbClr val="067B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440" name="Google Shape;440;p62"/>
            <p:cNvSpPr/>
            <p:nvPr/>
          </p:nvSpPr>
          <p:spPr>
            <a:xfrm>
              <a:off x="4216442" y="1061414"/>
              <a:ext cx="1040424" cy="1191257"/>
            </a:xfrm>
            <a:prstGeom prst="downArrow">
              <a:avLst>
                <a:gd fmla="val 50000" name="adj1"/>
                <a:gd fmla="val 50000" name="adj2"/>
              </a:avLst>
            </a:prstGeom>
            <a:solidFill>
              <a:srgbClr val="067B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441" name="Google Shape;441;p62"/>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TREAT</a:t>
            </a:r>
            <a:endParaRPr/>
          </a:p>
        </p:txBody>
      </p:sp>
      <p:sp>
        <p:nvSpPr>
          <p:cNvPr id="442" name="Google Shape;442;p62"/>
          <p:cNvSpPr/>
          <p:nvPr/>
        </p:nvSpPr>
        <p:spPr>
          <a:xfrm>
            <a:off x="0" y="5514187"/>
            <a:ext cx="9144000" cy="681301"/>
          </a:xfrm>
          <a:prstGeom prst="rect">
            <a:avLst/>
          </a:prstGeom>
          <a:solidFill>
            <a:srgbClr val="067B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3" name="Google Shape;443;p62"/>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4"/>
                </a:solidFill>
                <a:latin typeface="Arial"/>
                <a:ea typeface="Arial"/>
                <a:cs typeface="Arial"/>
                <a:sym typeface="Arial"/>
              </a:rPr>
              <a:t>LEAD     TRAIN     IDENTIFY     ENGAGE     </a:t>
            </a:r>
            <a:r>
              <a:rPr lang="en-US" sz="1350">
                <a:solidFill>
                  <a:srgbClr val="FFFFFF"/>
                </a:solidFill>
                <a:latin typeface="Arial"/>
                <a:ea typeface="Arial"/>
                <a:cs typeface="Arial"/>
                <a:sym typeface="Arial"/>
              </a:rPr>
              <a:t>TREAT</a:t>
            </a:r>
            <a:r>
              <a:rPr lang="en-US" sz="1350">
                <a:solidFill>
                  <a:schemeClr val="accent4"/>
                </a:solidFill>
                <a:latin typeface="Arial"/>
                <a:ea typeface="Arial"/>
                <a:cs typeface="Arial"/>
                <a:sym typeface="Arial"/>
              </a:rPr>
              <a:t>     TRANSITION     IMPROVE</a:t>
            </a:r>
            <a:endParaRPr/>
          </a:p>
        </p:txBody>
      </p:sp>
      <p:sp>
        <p:nvSpPr>
          <p:cNvPr id="444" name="Google Shape;444;p62"/>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400">
                <a:solidFill>
                  <a:srgbClr val="FFFFFF"/>
                </a:solidFill>
                <a:latin typeface="Arial"/>
                <a:ea typeface="Arial"/>
                <a:cs typeface="Arial"/>
                <a:sym typeface="Arial"/>
              </a:rPr>
              <a:t>Treat suicidal thoughts and behaviors </a:t>
            </a:r>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using evidence-based treatments.</a:t>
            </a:r>
            <a:endParaRPr/>
          </a:p>
        </p:txBody>
      </p:sp>
      <p:grpSp>
        <p:nvGrpSpPr>
          <p:cNvPr id="445" name="Google Shape;445;p62"/>
          <p:cNvGrpSpPr/>
          <p:nvPr/>
        </p:nvGrpSpPr>
        <p:grpSpPr>
          <a:xfrm>
            <a:off x="0" y="0"/>
            <a:ext cx="9144000" cy="471368"/>
            <a:chOff x="0" y="0"/>
            <a:chExt cx="9144000" cy="471368"/>
          </a:xfrm>
        </p:grpSpPr>
        <p:sp>
          <p:nvSpPr>
            <p:cNvPr id="446" name="Google Shape;446;p6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47" name="Google Shape;447;p6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8" name="Google Shape;448;p6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showMasterSp="0">
  <p:cSld name="11_Custom Layout">
    <p:bg>
      <p:bgPr>
        <a:solidFill>
          <a:schemeClr val="accent4"/>
        </a:solidFill>
      </p:bgPr>
    </p:bg>
    <p:spTree>
      <p:nvGrpSpPr>
        <p:cNvPr id="449" name="Shape 449"/>
        <p:cNvGrpSpPr/>
        <p:nvPr/>
      </p:nvGrpSpPr>
      <p:grpSpPr>
        <a:xfrm>
          <a:off x="0" y="0"/>
          <a:ext cx="0" cy="0"/>
          <a:chOff x="0" y="0"/>
          <a:chExt cx="0" cy="0"/>
        </a:xfrm>
      </p:grpSpPr>
      <p:sp>
        <p:nvSpPr>
          <p:cNvPr id="450" name="Google Shape;450;p63"/>
          <p:cNvSpPr/>
          <p:nvPr/>
        </p:nvSpPr>
        <p:spPr>
          <a:xfrm>
            <a:off x="0" y="5514187"/>
            <a:ext cx="9144000" cy="681301"/>
          </a:xfrm>
          <a:prstGeom prst="rect">
            <a:avLst/>
          </a:prstGeom>
          <a:solidFill>
            <a:srgbClr val="067B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1" name="Google Shape;451;p63"/>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4"/>
                </a:solidFill>
                <a:latin typeface="Arial"/>
                <a:ea typeface="Arial"/>
                <a:cs typeface="Arial"/>
                <a:sym typeface="Arial"/>
              </a:rPr>
              <a:t>LEAD     TRAIN     IDENTIFY     ENGAGE     </a:t>
            </a:r>
            <a:r>
              <a:rPr lang="en-US" sz="1350">
                <a:solidFill>
                  <a:srgbClr val="FFFFFF"/>
                </a:solidFill>
                <a:latin typeface="Arial"/>
                <a:ea typeface="Arial"/>
                <a:cs typeface="Arial"/>
                <a:sym typeface="Arial"/>
              </a:rPr>
              <a:t>TREAT</a:t>
            </a:r>
            <a:r>
              <a:rPr lang="en-US" sz="1350">
                <a:solidFill>
                  <a:schemeClr val="accent4"/>
                </a:solidFill>
                <a:latin typeface="Arial"/>
                <a:ea typeface="Arial"/>
                <a:cs typeface="Arial"/>
                <a:sym typeface="Arial"/>
              </a:rPr>
              <a:t>     TRANSITION     IMPROVE</a:t>
            </a:r>
            <a:endParaRPr/>
          </a:p>
        </p:txBody>
      </p:sp>
      <p:grpSp>
        <p:nvGrpSpPr>
          <p:cNvPr id="452" name="Google Shape;452;p63"/>
          <p:cNvGrpSpPr/>
          <p:nvPr/>
        </p:nvGrpSpPr>
        <p:grpSpPr>
          <a:xfrm>
            <a:off x="0" y="0"/>
            <a:ext cx="9144000" cy="471368"/>
            <a:chOff x="0" y="0"/>
            <a:chExt cx="9144000" cy="471368"/>
          </a:xfrm>
        </p:grpSpPr>
        <p:sp>
          <p:nvSpPr>
            <p:cNvPr id="453" name="Google Shape;453;p6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54" name="Google Shape;454;p6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55" name="Google Shape;455;p6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showMasterSp="0">
  <p:cSld name="3_Custom Layout">
    <p:bg>
      <p:bgPr>
        <a:solidFill>
          <a:schemeClr val="accent5"/>
        </a:solidFill>
      </p:bgPr>
    </p:bg>
    <p:spTree>
      <p:nvGrpSpPr>
        <p:cNvPr id="456" name="Shape 456"/>
        <p:cNvGrpSpPr/>
        <p:nvPr/>
      </p:nvGrpSpPr>
      <p:grpSpPr>
        <a:xfrm>
          <a:off x="0" y="0"/>
          <a:ext cx="0" cy="0"/>
          <a:chOff x="0" y="0"/>
          <a:chExt cx="0" cy="0"/>
        </a:xfrm>
      </p:grpSpPr>
      <p:grpSp>
        <p:nvGrpSpPr>
          <p:cNvPr id="457" name="Google Shape;457;p64"/>
          <p:cNvGrpSpPr/>
          <p:nvPr/>
        </p:nvGrpSpPr>
        <p:grpSpPr>
          <a:xfrm>
            <a:off x="3819907" y="681251"/>
            <a:ext cx="1682013" cy="1642284"/>
            <a:chOff x="3752850" y="625382"/>
            <a:chExt cx="1973942" cy="1927318"/>
          </a:xfrm>
        </p:grpSpPr>
        <p:sp>
          <p:nvSpPr>
            <p:cNvPr id="458" name="Google Shape;458;p64"/>
            <p:cNvSpPr/>
            <p:nvPr/>
          </p:nvSpPr>
          <p:spPr>
            <a:xfrm>
              <a:off x="3752850" y="625382"/>
              <a:ext cx="1973942" cy="1927318"/>
            </a:xfrm>
            <a:prstGeom prst="ellipse">
              <a:avLst/>
            </a:prstGeom>
            <a:noFill/>
            <a:ln cap="flat" cmpd="sng" w="177800">
              <a:solidFill>
                <a:srgbClr val="717C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459" name="Google Shape;459;p64"/>
            <p:cNvSpPr/>
            <p:nvPr/>
          </p:nvSpPr>
          <p:spPr>
            <a:xfrm>
              <a:off x="4216442" y="1061414"/>
              <a:ext cx="1040424" cy="1191257"/>
            </a:xfrm>
            <a:prstGeom prst="downArrow">
              <a:avLst>
                <a:gd fmla="val 50000" name="adj1"/>
                <a:gd fmla="val 50000" name="adj2"/>
              </a:avLst>
            </a:prstGeom>
            <a:solidFill>
              <a:srgbClr val="717C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460" name="Google Shape;460;p64"/>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TRANSITION</a:t>
            </a:r>
            <a:endParaRPr/>
          </a:p>
        </p:txBody>
      </p:sp>
      <p:sp>
        <p:nvSpPr>
          <p:cNvPr id="461" name="Google Shape;461;p64"/>
          <p:cNvSpPr/>
          <p:nvPr/>
        </p:nvSpPr>
        <p:spPr>
          <a:xfrm>
            <a:off x="0" y="5514187"/>
            <a:ext cx="9144000" cy="681301"/>
          </a:xfrm>
          <a:prstGeom prst="rect">
            <a:avLst/>
          </a:prstGeom>
          <a:solidFill>
            <a:srgbClr val="717C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2" name="Google Shape;462;p64"/>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5"/>
                </a:solidFill>
                <a:latin typeface="Arial"/>
                <a:ea typeface="Arial"/>
                <a:cs typeface="Arial"/>
                <a:sym typeface="Arial"/>
              </a:rPr>
              <a:t>LEAD     TRAIN     IDENTIFY     ENGAGE     TREAT     </a:t>
            </a:r>
            <a:r>
              <a:rPr lang="en-US" sz="1350">
                <a:solidFill>
                  <a:srgbClr val="FFFFFF"/>
                </a:solidFill>
                <a:latin typeface="Arial"/>
                <a:ea typeface="Arial"/>
                <a:cs typeface="Arial"/>
                <a:sym typeface="Arial"/>
              </a:rPr>
              <a:t>TRANSITION</a:t>
            </a:r>
            <a:r>
              <a:rPr lang="en-US" sz="1350">
                <a:solidFill>
                  <a:schemeClr val="accent2"/>
                </a:solidFill>
                <a:latin typeface="Arial"/>
                <a:ea typeface="Arial"/>
                <a:cs typeface="Arial"/>
                <a:sym typeface="Arial"/>
              </a:rPr>
              <a:t>     </a:t>
            </a:r>
            <a:r>
              <a:rPr lang="en-US" sz="1350">
                <a:solidFill>
                  <a:schemeClr val="accent5"/>
                </a:solidFill>
                <a:latin typeface="Arial"/>
                <a:ea typeface="Arial"/>
                <a:cs typeface="Arial"/>
                <a:sym typeface="Arial"/>
              </a:rPr>
              <a:t>IMPROVE</a:t>
            </a:r>
            <a:endParaRPr/>
          </a:p>
        </p:txBody>
      </p:sp>
      <p:sp>
        <p:nvSpPr>
          <p:cNvPr id="463" name="Google Shape;463;p64"/>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400">
                <a:solidFill>
                  <a:srgbClr val="FFFFFF"/>
                </a:solidFill>
                <a:latin typeface="Arial"/>
                <a:ea typeface="Arial"/>
                <a:cs typeface="Arial"/>
                <a:sym typeface="Arial"/>
              </a:rPr>
              <a:t>Transition individuals through care with </a:t>
            </a:r>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warm hand-offs</a:t>
            </a:r>
            <a:r>
              <a:rPr b="0" lang="en-US" sz="2400">
                <a:solidFill>
                  <a:srgbClr val="FFFFFF"/>
                </a:solidFill>
                <a:latin typeface="Arial"/>
                <a:ea typeface="Arial"/>
                <a:cs typeface="Arial"/>
                <a:sym typeface="Arial"/>
              </a:rPr>
              <a:t> and supportive contacts.</a:t>
            </a:r>
            <a:endParaRPr b="0" sz="2400">
              <a:solidFill>
                <a:srgbClr val="FFFFFF"/>
              </a:solidFill>
              <a:latin typeface="Arial"/>
              <a:ea typeface="Arial"/>
              <a:cs typeface="Arial"/>
              <a:sym typeface="Arial"/>
            </a:endParaRPr>
          </a:p>
        </p:txBody>
      </p:sp>
      <p:grpSp>
        <p:nvGrpSpPr>
          <p:cNvPr id="464" name="Google Shape;464;p64"/>
          <p:cNvGrpSpPr/>
          <p:nvPr/>
        </p:nvGrpSpPr>
        <p:grpSpPr>
          <a:xfrm>
            <a:off x="0" y="0"/>
            <a:ext cx="9144000" cy="471368"/>
            <a:chOff x="0" y="0"/>
            <a:chExt cx="9144000" cy="471368"/>
          </a:xfrm>
        </p:grpSpPr>
        <p:sp>
          <p:nvSpPr>
            <p:cNvPr id="465" name="Google Shape;465;p6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66" name="Google Shape;466;p6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7" name="Google Shape;467;p6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bg>
      <p:bgPr>
        <a:solidFill>
          <a:schemeClr val="accent5"/>
        </a:solidFill>
      </p:bgPr>
    </p:bg>
    <p:spTree>
      <p:nvGrpSpPr>
        <p:cNvPr id="468" name="Shape 468"/>
        <p:cNvGrpSpPr/>
        <p:nvPr/>
      </p:nvGrpSpPr>
      <p:grpSpPr>
        <a:xfrm>
          <a:off x="0" y="0"/>
          <a:ext cx="0" cy="0"/>
          <a:chOff x="0" y="0"/>
          <a:chExt cx="0" cy="0"/>
        </a:xfrm>
      </p:grpSpPr>
      <p:sp>
        <p:nvSpPr>
          <p:cNvPr id="469" name="Google Shape;469;p65"/>
          <p:cNvSpPr/>
          <p:nvPr/>
        </p:nvSpPr>
        <p:spPr>
          <a:xfrm>
            <a:off x="0" y="5514187"/>
            <a:ext cx="9144000" cy="681301"/>
          </a:xfrm>
          <a:prstGeom prst="rect">
            <a:avLst/>
          </a:prstGeom>
          <a:solidFill>
            <a:srgbClr val="717C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0" name="Google Shape;470;p65"/>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5"/>
                </a:solidFill>
                <a:latin typeface="Arial"/>
                <a:ea typeface="Arial"/>
                <a:cs typeface="Arial"/>
                <a:sym typeface="Arial"/>
              </a:rPr>
              <a:t>LEAD     TRAIN     IDENTIFY     ENGAGE     TREAT     </a:t>
            </a:r>
            <a:r>
              <a:rPr lang="en-US" sz="1350">
                <a:solidFill>
                  <a:srgbClr val="FFFFFF"/>
                </a:solidFill>
                <a:latin typeface="Arial"/>
                <a:ea typeface="Arial"/>
                <a:cs typeface="Arial"/>
                <a:sym typeface="Arial"/>
              </a:rPr>
              <a:t>TRANSITION</a:t>
            </a:r>
            <a:r>
              <a:rPr lang="en-US" sz="1350">
                <a:solidFill>
                  <a:schemeClr val="accent2"/>
                </a:solidFill>
                <a:latin typeface="Arial"/>
                <a:ea typeface="Arial"/>
                <a:cs typeface="Arial"/>
                <a:sym typeface="Arial"/>
              </a:rPr>
              <a:t>     </a:t>
            </a:r>
            <a:r>
              <a:rPr lang="en-US" sz="1350">
                <a:solidFill>
                  <a:schemeClr val="accent5"/>
                </a:solidFill>
                <a:latin typeface="Arial"/>
                <a:ea typeface="Arial"/>
                <a:cs typeface="Arial"/>
                <a:sym typeface="Arial"/>
              </a:rPr>
              <a:t>IMPROVE</a:t>
            </a:r>
            <a:endParaRPr/>
          </a:p>
        </p:txBody>
      </p:sp>
      <p:grpSp>
        <p:nvGrpSpPr>
          <p:cNvPr id="471" name="Google Shape;471;p65"/>
          <p:cNvGrpSpPr/>
          <p:nvPr/>
        </p:nvGrpSpPr>
        <p:grpSpPr>
          <a:xfrm>
            <a:off x="0" y="0"/>
            <a:ext cx="9144000" cy="471368"/>
            <a:chOff x="0" y="0"/>
            <a:chExt cx="9144000" cy="471368"/>
          </a:xfrm>
        </p:grpSpPr>
        <p:sp>
          <p:nvSpPr>
            <p:cNvPr id="472" name="Google Shape;472;p6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73" name="Google Shape;473;p6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74" name="Google Shape;474;p6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showMasterSp="0">
  <p:cSld name="6_Custom Layout">
    <p:bg>
      <p:bgPr>
        <a:solidFill>
          <a:schemeClr val="accent6"/>
        </a:solidFill>
      </p:bgPr>
    </p:bg>
    <p:spTree>
      <p:nvGrpSpPr>
        <p:cNvPr id="475" name="Shape 475"/>
        <p:cNvGrpSpPr/>
        <p:nvPr/>
      </p:nvGrpSpPr>
      <p:grpSpPr>
        <a:xfrm>
          <a:off x="0" y="0"/>
          <a:ext cx="0" cy="0"/>
          <a:chOff x="0" y="0"/>
          <a:chExt cx="0" cy="0"/>
        </a:xfrm>
      </p:grpSpPr>
      <p:grpSp>
        <p:nvGrpSpPr>
          <p:cNvPr id="476" name="Google Shape;476;p66"/>
          <p:cNvGrpSpPr/>
          <p:nvPr/>
        </p:nvGrpSpPr>
        <p:grpSpPr>
          <a:xfrm>
            <a:off x="3819907" y="681251"/>
            <a:ext cx="1682013" cy="1642284"/>
            <a:chOff x="3752850" y="625382"/>
            <a:chExt cx="1973942" cy="1927318"/>
          </a:xfrm>
        </p:grpSpPr>
        <p:sp>
          <p:nvSpPr>
            <p:cNvPr id="477" name="Google Shape;477;p66"/>
            <p:cNvSpPr/>
            <p:nvPr/>
          </p:nvSpPr>
          <p:spPr>
            <a:xfrm>
              <a:off x="3752850" y="625382"/>
              <a:ext cx="1973942" cy="1927318"/>
            </a:xfrm>
            <a:prstGeom prst="ellipse">
              <a:avLst/>
            </a:prstGeom>
            <a:noFill/>
            <a:ln cap="flat" cmpd="sng" w="177800">
              <a:solidFill>
                <a:srgbClr val="682E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A2C891"/>
                </a:solidFill>
                <a:latin typeface="Arial"/>
                <a:ea typeface="Arial"/>
                <a:cs typeface="Arial"/>
                <a:sym typeface="Arial"/>
              </a:endParaRPr>
            </a:p>
          </p:txBody>
        </p:sp>
        <p:sp>
          <p:nvSpPr>
            <p:cNvPr id="478" name="Google Shape;478;p66"/>
            <p:cNvSpPr/>
            <p:nvPr/>
          </p:nvSpPr>
          <p:spPr>
            <a:xfrm>
              <a:off x="4216442" y="1061414"/>
              <a:ext cx="1040424" cy="1191257"/>
            </a:xfrm>
            <a:prstGeom prst="downArrow">
              <a:avLst>
                <a:gd fmla="val 50000" name="adj1"/>
                <a:gd fmla="val 50000" name="adj2"/>
              </a:avLst>
            </a:prstGeom>
            <a:solidFill>
              <a:srgbClr val="682E4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BBEFF9"/>
                </a:solidFill>
                <a:latin typeface="Arial"/>
                <a:ea typeface="Arial"/>
                <a:cs typeface="Arial"/>
                <a:sym typeface="Arial"/>
              </a:endParaRPr>
            </a:p>
          </p:txBody>
        </p:sp>
      </p:grpSp>
      <p:sp>
        <p:nvSpPr>
          <p:cNvPr id="479" name="Google Shape;479;p66"/>
          <p:cNvSpPr txBox="1"/>
          <p:nvPr/>
        </p:nvSpPr>
        <p:spPr>
          <a:xfrm>
            <a:off x="0" y="2743673"/>
            <a:ext cx="9144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a:solidFill>
                  <a:srgbClr val="FFFFFF"/>
                </a:solidFill>
                <a:latin typeface="Arial"/>
                <a:ea typeface="Arial"/>
                <a:cs typeface="Arial"/>
                <a:sym typeface="Arial"/>
              </a:rPr>
              <a:t>IMPROVE</a:t>
            </a:r>
            <a:endParaRPr/>
          </a:p>
        </p:txBody>
      </p:sp>
      <p:sp>
        <p:nvSpPr>
          <p:cNvPr id="480" name="Google Shape;480;p66"/>
          <p:cNvSpPr/>
          <p:nvPr/>
        </p:nvSpPr>
        <p:spPr>
          <a:xfrm>
            <a:off x="0" y="5514187"/>
            <a:ext cx="9144000" cy="681301"/>
          </a:xfrm>
          <a:prstGeom prst="rect">
            <a:avLst/>
          </a:prstGeom>
          <a:solidFill>
            <a:srgbClr val="682E4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1" name="Google Shape;481;p66"/>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6"/>
                </a:solidFill>
                <a:latin typeface="Arial"/>
                <a:ea typeface="Arial"/>
                <a:cs typeface="Arial"/>
                <a:sym typeface="Arial"/>
              </a:rPr>
              <a:t>LEAD     TRAIN     IDENTIFY     ENGAGE     TREAT     TRANSITION     </a:t>
            </a:r>
            <a:r>
              <a:rPr lang="en-US" sz="1350">
                <a:solidFill>
                  <a:srgbClr val="FFFFFF"/>
                </a:solidFill>
                <a:latin typeface="Arial"/>
                <a:ea typeface="Arial"/>
                <a:cs typeface="Arial"/>
                <a:sym typeface="Arial"/>
              </a:rPr>
              <a:t>IMPROVE</a:t>
            </a:r>
            <a:endParaRPr/>
          </a:p>
        </p:txBody>
      </p:sp>
      <p:sp>
        <p:nvSpPr>
          <p:cNvPr id="482" name="Google Shape;482;p66"/>
          <p:cNvSpPr txBox="1"/>
          <p:nvPr/>
        </p:nvSpPr>
        <p:spPr>
          <a:xfrm>
            <a:off x="1114915" y="4087930"/>
            <a:ext cx="7086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400">
                <a:solidFill>
                  <a:srgbClr val="FFFFFF"/>
                </a:solidFill>
                <a:latin typeface="Arial"/>
                <a:ea typeface="Arial"/>
                <a:cs typeface="Arial"/>
                <a:sym typeface="Arial"/>
              </a:rPr>
              <a:t>Improve policies and procedures </a:t>
            </a:r>
            <a:endParaRPr/>
          </a:p>
          <a:p>
            <a:pPr indent="0" lvl="0" marL="0" marR="0" rtl="0" algn="ctr">
              <a:spcBef>
                <a:spcPts val="0"/>
              </a:spcBef>
              <a:spcAft>
                <a:spcPts val="0"/>
              </a:spcAft>
              <a:buNone/>
            </a:pPr>
            <a:r>
              <a:rPr b="0" lang="en-US" sz="2400">
                <a:solidFill>
                  <a:srgbClr val="FFFFFF"/>
                </a:solidFill>
                <a:latin typeface="Arial"/>
                <a:ea typeface="Arial"/>
                <a:cs typeface="Arial"/>
                <a:sym typeface="Arial"/>
              </a:rPr>
              <a:t>through continuous quality improvement.</a:t>
            </a:r>
            <a:endParaRPr/>
          </a:p>
        </p:txBody>
      </p:sp>
      <p:grpSp>
        <p:nvGrpSpPr>
          <p:cNvPr id="483" name="Google Shape;483;p66"/>
          <p:cNvGrpSpPr/>
          <p:nvPr/>
        </p:nvGrpSpPr>
        <p:grpSpPr>
          <a:xfrm>
            <a:off x="0" y="0"/>
            <a:ext cx="9144000" cy="471368"/>
            <a:chOff x="0" y="0"/>
            <a:chExt cx="9144000" cy="471368"/>
          </a:xfrm>
        </p:grpSpPr>
        <p:sp>
          <p:nvSpPr>
            <p:cNvPr id="484" name="Google Shape;484;p6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85" name="Google Shape;485;p6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86" name="Google Shape;486;p6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showMasterSp="0">
  <p:cSld name="15_Custom Layout">
    <p:bg>
      <p:bgPr>
        <a:solidFill>
          <a:schemeClr val="accent6"/>
        </a:solidFill>
      </p:bgPr>
    </p:bg>
    <p:spTree>
      <p:nvGrpSpPr>
        <p:cNvPr id="487" name="Shape 487"/>
        <p:cNvGrpSpPr/>
        <p:nvPr/>
      </p:nvGrpSpPr>
      <p:grpSpPr>
        <a:xfrm>
          <a:off x="0" y="0"/>
          <a:ext cx="0" cy="0"/>
          <a:chOff x="0" y="0"/>
          <a:chExt cx="0" cy="0"/>
        </a:xfrm>
      </p:grpSpPr>
      <p:sp>
        <p:nvSpPr>
          <p:cNvPr id="488" name="Google Shape;488;p67"/>
          <p:cNvSpPr/>
          <p:nvPr/>
        </p:nvSpPr>
        <p:spPr>
          <a:xfrm>
            <a:off x="0" y="5514187"/>
            <a:ext cx="9144000" cy="681301"/>
          </a:xfrm>
          <a:prstGeom prst="rect">
            <a:avLst/>
          </a:prstGeom>
          <a:solidFill>
            <a:srgbClr val="682E4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9" name="Google Shape;489;p67"/>
          <p:cNvSpPr txBox="1"/>
          <p:nvPr/>
        </p:nvSpPr>
        <p:spPr>
          <a:xfrm>
            <a:off x="0" y="5719409"/>
            <a:ext cx="9144000"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accent6"/>
                </a:solidFill>
                <a:latin typeface="Arial"/>
                <a:ea typeface="Arial"/>
                <a:cs typeface="Arial"/>
                <a:sym typeface="Arial"/>
              </a:rPr>
              <a:t>LEAD     TRAIN     IDENTIFY     ENGAGE     TREAT     TRANSITION     </a:t>
            </a:r>
            <a:r>
              <a:rPr lang="en-US" sz="1350">
                <a:solidFill>
                  <a:srgbClr val="FFFFFF"/>
                </a:solidFill>
                <a:latin typeface="Arial"/>
                <a:ea typeface="Arial"/>
                <a:cs typeface="Arial"/>
                <a:sym typeface="Arial"/>
              </a:rPr>
              <a:t>IMPROVE</a:t>
            </a:r>
            <a:endParaRPr/>
          </a:p>
        </p:txBody>
      </p:sp>
      <p:grpSp>
        <p:nvGrpSpPr>
          <p:cNvPr id="490" name="Google Shape;490;p67"/>
          <p:cNvGrpSpPr/>
          <p:nvPr/>
        </p:nvGrpSpPr>
        <p:grpSpPr>
          <a:xfrm>
            <a:off x="0" y="0"/>
            <a:ext cx="9144000" cy="471368"/>
            <a:chOff x="0" y="0"/>
            <a:chExt cx="9144000" cy="471368"/>
          </a:xfrm>
        </p:grpSpPr>
        <p:sp>
          <p:nvSpPr>
            <p:cNvPr id="491" name="Google Shape;491;p6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92" name="Google Shape;492;p6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93" name="Google Shape;493;p6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solidFill>
          <a:srgbClr val="FFFFFF"/>
        </a:solidFill>
      </p:bgPr>
    </p:bg>
    <p:spTree>
      <p:nvGrpSpPr>
        <p:cNvPr id="494" name="Shape 494"/>
        <p:cNvGrpSpPr/>
        <p:nvPr/>
      </p:nvGrpSpPr>
      <p:grpSpPr>
        <a:xfrm>
          <a:off x="0" y="0"/>
          <a:ext cx="0" cy="0"/>
          <a:chOff x="0" y="0"/>
          <a:chExt cx="0" cy="0"/>
        </a:xfrm>
      </p:grpSpPr>
      <p:sp>
        <p:nvSpPr>
          <p:cNvPr id="495" name="Google Shape;495;p6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496" name="Google Shape;496;p6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97" name="Google Shape;497;p6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pic>
        <p:nvPicPr>
          <p:cNvPr id="498" name="Google Shape;498;p68"/>
          <p:cNvPicPr preferRelativeResize="0"/>
          <p:nvPr/>
        </p:nvPicPr>
        <p:blipFill rotWithShape="1">
          <a:blip r:embed="rId3">
            <a:alphaModFix/>
          </a:blip>
          <a:srcRect b="0" l="0" r="0" t="0"/>
          <a:stretch/>
        </p:blipFill>
        <p:spPr>
          <a:xfrm flipH="1">
            <a:off x="0" y="0"/>
            <a:ext cx="9144000" cy="6872008"/>
          </a:xfrm>
          <a:prstGeom prst="rect">
            <a:avLst/>
          </a:prstGeom>
          <a:noFill/>
          <a:ln>
            <a:noFill/>
          </a:ln>
        </p:spPr>
      </p:pic>
      <p:grpSp>
        <p:nvGrpSpPr>
          <p:cNvPr id="499" name="Google Shape;499;p68"/>
          <p:cNvGrpSpPr/>
          <p:nvPr/>
        </p:nvGrpSpPr>
        <p:grpSpPr>
          <a:xfrm>
            <a:off x="0" y="0"/>
            <a:ext cx="9144000" cy="471368"/>
            <a:chOff x="0" y="0"/>
            <a:chExt cx="9144000" cy="471368"/>
          </a:xfrm>
        </p:grpSpPr>
        <p:sp>
          <p:nvSpPr>
            <p:cNvPr id="500" name="Google Shape;500;p6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01" name="Google Shape;501;p6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02" name="Google Shape;502;p6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03" name="Google Shape;503;p68"/>
          <p:cNvSpPr txBox="1"/>
          <p:nvPr/>
        </p:nvSpPr>
        <p:spPr>
          <a:xfrm>
            <a:off x="65903" y="1358210"/>
            <a:ext cx="483561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ZERO</a:t>
            </a:r>
            <a:r>
              <a:rPr lang="en-US" sz="4800">
                <a:solidFill>
                  <a:srgbClr val="FFFFFF"/>
                </a:solidFill>
                <a:latin typeface="Arial"/>
                <a:ea typeface="Arial"/>
                <a:cs typeface="Arial"/>
                <a:sym typeface="Arial"/>
              </a:rPr>
              <a:t>Suicide</a:t>
            </a:r>
            <a:endParaRPr/>
          </a:p>
        </p:txBody>
      </p:sp>
      <p:sp>
        <p:nvSpPr>
          <p:cNvPr id="504" name="Google Shape;504;p68"/>
          <p:cNvSpPr txBox="1"/>
          <p:nvPr/>
        </p:nvSpPr>
        <p:spPr>
          <a:xfrm>
            <a:off x="527223" y="2330100"/>
            <a:ext cx="391297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FFFFFF"/>
                </a:solidFill>
                <a:latin typeface="Arial"/>
                <a:ea typeface="Arial"/>
                <a:cs typeface="Arial"/>
                <a:sym typeface="Arial"/>
              </a:rPr>
              <a:t>Suicide deaths for people under the care of health and behavioral health systems are preventable.</a:t>
            </a:r>
            <a:endParaRPr b="0" i="0" sz="2000">
              <a:solidFill>
                <a:srgbClr val="FFFFFF"/>
              </a:solidFill>
              <a:latin typeface="Arial"/>
              <a:ea typeface="Arial"/>
              <a:cs typeface="Arial"/>
              <a:sym typeface="Arial"/>
            </a:endParaRPr>
          </a:p>
        </p:txBody>
      </p:sp>
      <p:sp>
        <p:nvSpPr>
          <p:cNvPr id="505" name="Google Shape;505;p68"/>
          <p:cNvSpPr txBox="1"/>
          <p:nvPr/>
        </p:nvSpPr>
        <p:spPr>
          <a:xfrm>
            <a:off x="1130652" y="3752101"/>
            <a:ext cx="2215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www.zerosuicide.com</a:t>
            </a:r>
            <a:endParaRPr b="0" i="0" sz="1600">
              <a:solidFill>
                <a:srgbClr val="F5A818"/>
              </a:solidFill>
              <a:latin typeface="Arial"/>
              <a:ea typeface="Arial"/>
              <a:cs typeface="Arial"/>
              <a:sym typeface="Arial"/>
            </a:endParaRPr>
          </a:p>
        </p:txBody>
      </p:sp>
      <p:pic>
        <p:nvPicPr>
          <p:cNvPr id="506" name="Google Shape;506;p68"/>
          <p:cNvPicPr preferRelativeResize="0"/>
          <p:nvPr/>
        </p:nvPicPr>
        <p:blipFill rotWithShape="1">
          <a:blip r:embed="rId4">
            <a:alphaModFix/>
          </a:blip>
          <a:srcRect b="0" l="0" r="0" t="0"/>
          <a:stretch/>
        </p:blipFill>
        <p:spPr>
          <a:xfrm>
            <a:off x="639730" y="3588887"/>
            <a:ext cx="436863" cy="440011"/>
          </a:xfrm>
          <a:prstGeom prst="rect">
            <a:avLst/>
          </a:prstGeom>
          <a:noFill/>
          <a:ln>
            <a:noFill/>
          </a:ln>
        </p:spPr>
      </p:pic>
      <p:sp>
        <p:nvSpPr>
          <p:cNvPr id="507" name="Google Shape;507;p68"/>
          <p:cNvSpPr txBox="1"/>
          <p:nvPr/>
        </p:nvSpPr>
        <p:spPr>
          <a:xfrm>
            <a:off x="1130652" y="3486656"/>
            <a:ext cx="298080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www.zerosuicideinstitute.com</a:t>
            </a:r>
            <a:endParaRPr b="0" i="0" sz="1600">
              <a:solidFill>
                <a:srgbClr val="F5A818"/>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bg>
      <p:bgPr>
        <a:solidFill>
          <a:srgbClr val="FFFFFF"/>
        </a:solidFill>
      </p:bgPr>
    </p:bg>
    <p:spTree>
      <p:nvGrpSpPr>
        <p:cNvPr id="508" name="Shape 508"/>
        <p:cNvGrpSpPr/>
        <p:nvPr/>
      </p:nvGrpSpPr>
      <p:grpSpPr>
        <a:xfrm>
          <a:off x="0" y="0"/>
          <a:ext cx="0" cy="0"/>
          <a:chOff x="0" y="0"/>
          <a:chExt cx="0" cy="0"/>
        </a:xfrm>
      </p:grpSpPr>
      <p:sp>
        <p:nvSpPr>
          <p:cNvPr id="509" name="Google Shape;509;p6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10" name="Google Shape;510;p6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11" name="Google Shape;511;p6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pic>
        <p:nvPicPr>
          <p:cNvPr id="512" name="Google Shape;512;p69"/>
          <p:cNvPicPr preferRelativeResize="0"/>
          <p:nvPr/>
        </p:nvPicPr>
        <p:blipFill rotWithShape="1">
          <a:blip r:embed="rId3">
            <a:alphaModFix/>
          </a:blip>
          <a:srcRect b="0" l="0" r="0" t="0"/>
          <a:stretch/>
        </p:blipFill>
        <p:spPr>
          <a:xfrm flipH="1">
            <a:off x="0" y="0"/>
            <a:ext cx="9144000" cy="6872008"/>
          </a:xfrm>
          <a:prstGeom prst="rect">
            <a:avLst/>
          </a:prstGeom>
          <a:noFill/>
          <a:ln>
            <a:noFill/>
          </a:ln>
        </p:spPr>
      </p:pic>
      <p:grpSp>
        <p:nvGrpSpPr>
          <p:cNvPr id="513" name="Google Shape;513;p69"/>
          <p:cNvGrpSpPr/>
          <p:nvPr/>
        </p:nvGrpSpPr>
        <p:grpSpPr>
          <a:xfrm>
            <a:off x="0" y="0"/>
            <a:ext cx="9144000" cy="471368"/>
            <a:chOff x="0" y="0"/>
            <a:chExt cx="9144000" cy="471368"/>
          </a:xfrm>
        </p:grpSpPr>
        <p:sp>
          <p:nvSpPr>
            <p:cNvPr id="514" name="Google Shape;514;p6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15" name="Google Shape;515;p6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16" name="Google Shape;516;p6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17" name="Google Shape;517;p69"/>
          <p:cNvSpPr txBox="1"/>
          <p:nvPr/>
        </p:nvSpPr>
        <p:spPr>
          <a:xfrm>
            <a:off x="65903" y="1358210"/>
            <a:ext cx="483561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ZERO</a:t>
            </a:r>
            <a:r>
              <a:rPr lang="en-US" sz="4800">
                <a:solidFill>
                  <a:srgbClr val="FFFFFF"/>
                </a:solidFill>
                <a:latin typeface="Arial"/>
                <a:ea typeface="Arial"/>
                <a:cs typeface="Arial"/>
                <a:sym typeface="Arial"/>
              </a:rPr>
              <a:t>Suicide</a:t>
            </a:r>
            <a:endParaRPr/>
          </a:p>
        </p:txBody>
      </p:sp>
      <p:sp>
        <p:nvSpPr>
          <p:cNvPr id="518" name="Google Shape;518;p69"/>
          <p:cNvSpPr txBox="1"/>
          <p:nvPr/>
        </p:nvSpPr>
        <p:spPr>
          <a:xfrm>
            <a:off x="527223" y="2330100"/>
            <a:ext cx="391297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FFFFFF"/>
                </a:solidFill>
                <a:latin typeface="Arial"/>
                <a:ea typeface="Arial"/>
                <a:cs typeface="Arial"/>
                <a:sym typeface="Arial"/>
              </a:rPr>
              <a:t>Thank you for joining systems nationwide striving for zero suicide among patients in care.</a:t>
            </a:r>
            <a:endParaRPr b="0" i="0" sz="2000">
              <a:solidFill>
                <a:srgbClr val="FFFFFF"/>
              </a:solidFill>
              <a:latin typeface="Arial"/>
              <a:ea typeface="Arial"/>
              <a:cs typeface="Arial"/>
              <a:sym typeface="Arial"/>
            </a:endParaRPr>
          </a:p>
        </p:txBody>
      </p:sp>
      <p:sp>
        <p:nvSpPr>
          <p:cNvPr id="519" name="Google Shape;519;p69"/>
          <p:cNvSpPr txBox="1"/>
          <p:nvPr/>
        </p:nvSpPr>
        <p:spPr>
          <a:xfrm>
            <a:off x="1130652" y="3752101"/>
            <a:ext cx="2215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www.zerosuicide.com</a:t>
            </a:r>
            <a:endParaRPr b="0" i="0" sz="1600">
              <a:solidFill>
                <a:srgbClr val="F5A818"/>
              </a:solidFill>
              <a:latin typeface="Arial"/>
              <a:ea typeface="Arial"/>
              <a:cs typeface="Arial"/>
              <a:sym typeface="Arial"/>
            </a:endParaRPr>
          </a:p>
        </p:txBody>
      </p:sp>
      <p:pic>
        <p:nvPicPr>
          <p:cNvPr id="520" name="Google Shape;520;p69"/>
          <p:cNvPicPr preferRelativeResize="0"/>
          <p:nvPr/>
        </p:nvPicPr>
        <p:blipFill rotWithShape="1">
          <a:blip r:embed="rId4">
            <a:alphaModFix/>
          </a:blip>
          <a:srcRect b="0" l="0" r="0" t="0"/>
          <a:stretch/>
        </p:blipFill>
        <p:spPr>
          <a:xfrm>
            <a:off x="639730" y="3588887"/>
            <a:ext cx="436863" cy="440011"/>
          </a:xfrm>
          <a:prstGeom prst="rect">
            <a:avLst/>
          </a:prstGeom>
          <a:noFill/>
          <a:ln>
            <a:noFill/>
          </a:ln>
        </p:spPr>
      </p:pic>
      <p:sp>
        <p:nvSpPr>
          <p:cNvPr id="521" name="Google Shape;521;p69"/>
          <p:cNvSpPr txBox="1"/>
          <p:nvPr/>
        </p:nvSpPr>
        <p:spPr>
          <a:xfrm>
            <a:off x="1130652" y="3486656"/>
            <a:ext cx="298080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www.zerosuicideinstitute.com</a:t>
            </a:r>
            <a:endParaRPr b="0" i="0" sz="1600">
              <a:solidFill>
                <a:srgbClr val="F5A81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2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Font typeface="Arial"/>
              <a:buChar char="»"/>
              <a:defRPr>
                <a:solidFill>
                  <a:schemeClr val="dk1"/>
                </a:solidFill>
              </a:defRPr>
            </a:lvl1pPr>
            <a:lvl2pPr indent="-368300" lvl="1" marL="914400" algn="l">
              <a:lnSpc>
                <a:spcPct val="90000"/>
              </a:lnSpc>
              <a:spcBef>
                <a:spcPts val="500"/>
              </a:spcBef>
              <a:spcAft>
                <a:spcPts val="0"/>
              </a:spcAft>
              <a:buClr>
                <a:schemeClr val="lt1"/>
              </a:buClr>
              <a:buSzPts val="2200"/>
              <a:buFont typeface="Noto Sans Symbols"/>
              <a:buChar char="▪"/>
              <a:defRPr>
                <a:solidFill>
                  <a:schemeClr val="dk1"/>
                </a:solidFill>
              </a:defRPr>
            </a:lvl2pPr>
            <a:lvl3pPr indent="-355600" lvl="2" marL="1371600" algn="l">
              <a:lnSpc>
                <a:spcPct val="90000"/>
              </a:lnSpc>
              <a:spcBef>
                <a:spcPts val="500"/>
              </a:spcBef>
              <a:spcAft>
                <a:spcPts val="0"/>
              </a:spcAft>
              <a:buClr>
                <a:schemeClr val="lt1"/>
              </a:buClr>
              <a:buSzPts val="2000"/>
              <a:buFont typeface="Courier New"/>
              <a:buChar char="o"/>
              <a:defRPr>
                <a:solidFill>
                  <a:schemeClr val="dk1"/>
                </a:solidFill>
              </a:defRPr>
            </a:lvl3pPr>
            <a:lvl4pPr indent="-342900" lvl="3" marL="1828800" algn="l">
              <a:lnSpc>
                <a:spcPct val="90000"/>
              </a:lnSpc>
              <a:spcBef>
                <a:spcPts val="500"/>
              </a:spcBef>
              <a:spcAft>
                <a:spcPts val="0"/>
              </a:spcAft>
              <a:buClr>
                <a:schemeClr val="lt1"/>
              </a:buClr>
              <a:buSzPts val="1800"/>
              <a:buFont typeface="Arial"/>
              <a:buChar char="•"/>
              <a:defRPr>
                <a:solidFill>
                  <a:schemeClr val="dk1"/>
                </a:solidFill>
              </a:defRPr>
            </a:lvl4pPr>
            <a:lvl5pPr indent="-342900" lvl="4" marL="2286000" algn="l">
              <a:lnSpc>
                <a:spcPct val="90000"/>
              </a:lnSpc>
              <a:spcBef>
                <a:spcPts val="500"/>
              </a:spcBef>
              <a:spcAft>
                <a:spcPts val="0"/>
              </a:spcAft>
              <a:buClr>
                <a:schemeClr val="lt1"/>
              </a:buClr>
              <a:buSzPts val="1800"/>
              <a:buFont typeface="Arial"/>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5"/>
          <p:cNvSpPr txBox="1"/>
          <p:nvPr>
            <p:ph idx="11" type="ftr"/>
          </p:nvPr>
        </p:nvSpPr>
        <p:spPr>
          <a:xfrm>
            <a:off x="334108" y="6524202"/>
            <a:ext cx="5780942" cy="33379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825">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4" name="Google Shape;64;p25"/>
          <p:cNvSpPr txBox="1"/>
          <p:nvPr>
            <p:ph idx="12" type="sldNum"/>
          </p:nvPr>
        </p:nvSpPr>
        <p:spPr>
          <a:xfrm>
            <a:off x="8361485" y="6524202"/>
            <a:ext cx="460026" cy="333798"/>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825">
                <a:solidFill>
                  <a:srgbClr val="FFFFFF"/>
                </a:solidFill>
                <a:latin typeface="Arial"/>
                <a:ea typeface="Arial"/>
                <a:cs typeface="Arial"/>
                <a:sym typeface="Arial"/>
              </a:defRPr>
            </a:lvl1pPr>
            <a:lvl2pPr indent="0" lvl="1" marL="0" marR="0" rtl="0" algn="l">
              <a:spcBef>
                <a:spcPts val="0"/>
              </a:spcBef>
              <a:buNone/>
              <a:defRPr sz="825">
                <a:solidFill>
                  <a:srgbClr val="FFFFFF"/>
                </a:solidFill>
                <a:latin typeface="Arial"/>
                <a:ea typeface="Arial"/>
                <a:cs typeface="Arial"/>
                <a:sym typeface="Arial"/>
              </a:defRPr>
            </a:lvl2pPr>
            <a:lvl3pPr indent="0" lvl="2" marL="0" marR="0" rtl="0" algn="l">
              <a:spcBef>
                <a:spcPts val="0"/>
              </a:spcBef>
              <a:buNone/>
              <a:defRPr sz="825">
                <a:solidFill>
                  <a:srgbClr val="FFFFFF"/>
                </a:solidFill>
                <a:latin typeface="Arial"/>
                <a:ea typeface="Arial"/>
                <a:cs typeface="Arial"/>
                <a:sym typeface="Arial"/>
              </a:defRPr>
            </a:lvl3pPr>
            <a:lvl4pPr indent="0" lvl="3" marL="0" marR="0" rtl="0" algn="l">
              <a:spcBef>
                <a:spcPts val="0"/>
              </a:spcBef>
              <a:buNone/>
              <a:defRPr sz="825">
                <a:solidFill>
                  <a:srgbClr val="FFFFFF"/>
                </a:solidFill>
                <a:latin typeface="Arial"/>
                <a:ea typeface="Arial"/>
                <a:cs typeface="Arial"/>
                <a:sym typeface="Arial"/>
              </a:defRPr>
            </a:lvl4pPr>
            <a:lvl5pPr indent="0" lvl="4" marL="0" marR="0" rtl="0" algn="l">
              <a:spcBef>
                <a:spcPts val="0"/>
              </a:spcBef>
              <a:buNone/>
              <a:defRPr sz="825">
                <a:solidFill>
                  <a:srgbClr val="FFFFFF"/>
                </a:solidFill>
                <a:latin typeface="Arial"/>
                <a:ea typeface="Arial"/>
                <a:cs typeface="Arial"/>
                <a:sym typeface="Arial"/>
              </a:defRPr>
            </a:lvl5pPr>
            <a:lvl6pPr indent="0" lvl="5" marL="0" marR="0" rtl="0" algn="l">
              <a:spcBef>
                <a:spcPts val="0"/>
              </a:spcBef>
              <a:buNone/>
              <a:defRPr sz="825">
                <a:solidFill>
                  <a:srgbClr val="FFFFFF"/>
                </a:solidFill>
                <a:latin typeface="Arial"/>
                <a:ea typeface="Arial"/>
                <a:cs typeface="Arial"/>
                <a:sym typeface="Arial"/>
              </a:defRPr>
            </a:lvl6pPr>
            <a:lvl7pPr indent="0" lvl="6" marL="0" marR="0" rtl="0" algn="l">
              <a:spcBef>
                <a:spcPts val="0"/>
              </a:spcBef>
              <a:buNone/>
              <a:defRPr sz="825">
                <a:solidFill>
                  <a:srgbClr val="FFFFFF"/>
                </a:solidFill>
                <a:latin typeface="Arial"/>
                <a:ea typeface="Arial"/>
                <a:cs typeface="Arial"/>
                <a:sym typeface="Arial"/>
              </a:defRPr>
            </a:lvl7pPr>
            <a:lvl8pPr indent="0" lvl="7" marL="0" marR="0" rtl="0" algn="l">
              <a:spcBef>
                <a:spcPts val="0"/>
              </a:spcBef>
              <a:buNone/>
              <a:defRPr sz="825">
                <a:solidFill>
                  <a:srgbClr val="FFFFFF"/>
                </a:solidFill>
                <a:latin typeface="Arial"/>
                <a:ea typeface="Arial"/>
                <a:cs typeface="Arial"/>
                <a:sym typeface="Arial"/>
              </a:defRPr>
            </a:lvl8pPr>
            <a:lvl9pPr indent="0" lvl="8" marL="0" marR="0" rtl="0" algn="l">
              <a:spcBef>
                <a:spcPts val="0"/>
              </a:spcBef>
              <a:buNone/>
              <a:defRPr sz="825">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solidFill>
          <a:srgbClr val="FFFFFF"/>
        </a:solidFill>
      </p:bgPr>
    </p:bg>
    <p:spTree>
      <p:nvGrpSpPr>
        <p:cNvPr id="522" name="Shape 522"/>
        <p:cNvGrpSpPr/>
        <p:nvPr/>
      </p:nvGrpSpPr>
      <p:grpSpPr>
        <a:xfrm>
          <a:off x="0" y="0"/>
          <a:ext cx="0" cy="0"/>
          <a:chOff x="0" y="0"/>
          <a:chExt cx="0" cy="0"/>
        </a:xfrm>
      </p:grpSpPr>
      <p:sp>
        <p:nvSpPr>
          <p:cNvPr id="523" name="Google Shape;523;p7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24" name="Google Shape;524;p7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25" name="Google Shape;525;p7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pic>
        <p:nvPicPr>
          <p:cNvPr id="526" name="Google Shape;526;p70"/>
          <p:cNvPicPr preferRelativeResize="0"/>
          <p:nvPr/>
        </p:nvPicPr>
        <p:blipFill rotWithShape="1">
          <a:blip r:embed="rId3">
            <a:alphaModFix/>
          </a:blip>
          <a:srcRect b="0" l="0" r="0" t="0"/>
          <a:stretch/>
        </p:blipFill>
        <p:spPr>
          <a:xfrm flipH="1">
            <a:off x="0" y="0"/>
            <a:ext cx="9144000" cy="6872008"/>
          </a:xfrm>
          <a:prstGeom prst="rect">
            <a:avLst/>
          </a:prstGeom>
          <a:noFill/>
          <a:ln>
            <a:noFill/>
          </a:ln>
        </p:spPr>
      </p:pic>
      <p:grpSp>
        <p:nvGrpSpPr>
          <p:cNvPr id="527" name="Google Shape;527;p70"/>
          <p:cNvGrpSpPr/>
          <p:nvPr/>
        </p:nvGrpSpPr>
        <p:grpSpPr>
          <a:xfrm>
            <a:off x="0" y="0"/>
            <a:ext cx="9144000" cy="471368"/>
            <a:chOff x="0" y="0"/>
            <a:chExt cx="9144000" cy="471368"/>
          </a:xfrm>
        </p:grpSpPr>
        <p:sp>
          <p:nvSpPr>
            <p:cNvPr id="528" name="Google Shape;528;p7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29" name="Google Shape;529;p7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30" name="Google Shape;530;p70"/>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31" name="Google Shape;531;p70"/>
          <p:cNvSpPr txBox="1"/>
          <p:nvPr/>
        </p:nvSpPr>
        <p:spPr>
          <a:xfrm>
            <a:off x="65903" y="1358210"/>
            <a:ext cx="483561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ZERO</a:t>
            </a:r>
            <a:r>
              <a:rPr lang="en-US" sz="4800">
                <a:solidFill>
                  <a:srgbClr val="FFFFFF"/>
                </a:solidFill>
                <a:latin typeface="Arial"/>
                <a:ea typeface="Arial"/>
                <a:cs typeface="Arial"/>
                <a:sym typeface="Arial"/>
              </a:rPr>
              <a:t>Suicide</a:t>
            </a:r>
            <a:endParaRPr/>
          </a:p>
        </p:txBody>
      </p:sp>
      <p:sp>
        <p:nvSpPr>
          <p:cNvPr id="532" name="Google Shape;532;p70"/>
          <p:cNvSpPr txBox="1"/>
          <p:nvPr/>
        </p:nvSpPr>
        <p:spPr>
          <a:xfrm>
            <a:off x="527223" y="2330100"/>
            <a:ext cx="391297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FFFFFF"/>
                </a:solidFill>
                <a:latin typeface="Arial"/>
                <a:ea typeface="Arial"/>
                <a:cs typeface="Arial"/>
                <a:sym typeface="Arial"/>
              </a:rPr>
              <a:t>Transforming systems for safer suicide care.</a:t>
            </a:r>
            <a:endParaRPr b="0" i="0" sz="2000">
              <a:solidFill>
                <a:srgbClr val="FFFFFF"/>
              </a:solidFill>
              <a:latin typeface="Arial"/>
              <a:ea typeface="Arial"/>
              <a:cs typeface="Arial"/>
              <a:sym typeface="Arial"/>
            </a:endParaRPr>
          </a:p>
        </p:txBody>
      </p:sp>
      <p:sp>
        <p:nvSpPr>
          <p:cNvPr id="533" name="Google Shape;533;p70"/>
          <p:cNvSpPr txBox="1"/>
          <p:nvPr/>
        </p:nvSpPr>
        <p:spPr>
          <a:xfrm>
            <a:off x="1130652" y="3532172"/>
            <a:ext cx="2215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www.zerosuicide.com</a:t>
            </a:r>
            <a:endParaRPr b="0" i="0" sz="1600">
              <a:solidFill>
                <a:srgbClr val="F5A818"/>
              </a:solidFill>
              <a:latin typeface="Arial"/>
              <a:ea typeface="Arial"/>
              <a:cs typeface="Arial"/>
              <a:sym typeface="Arial"/>
            </a:endParaRPr>
          </a:p>
        </p:txBody>
      </p:sp>
      <p:pic>
        <p:nvPicPr>
          <p:cNvPr id="534" name="Google Shape;534;p70"/>
          <p:cNvPicPr preferRelativeResize="0"/>
          <p:nvPr/>
        </p:nvPicPr>
        <p:blipFill rotWithShape="1">
          <a:blip r:embed="rId4">
            <a:alphaModFix/>
          </a:blip>
          <a:srcRect b="0" l="0" r="0" t="0"/>
          <a:stretch/>
        </p:blipFill>
        <p:spPr>
          <a:xfrm>
            <a:off x="639730" y="3368958"/>
            <a:ext cx="436863" cy="440011"/>
          </a:xfrm>
          <a:prstGeom prst="rect">
            <a:avLst/>
          </a:prstGeom>
          <a:noFill/>
          <a:ln>
            <a:noFill/>
          </a:ln>
        </p:spPr>
      </p:pic>
      <p:sp>
        <p:nvSpPr>
          <p:cNvPr id="535" name="Google Shape;535;p70"/>
          <p:cNvSpPr txBox="1"/>
          <p:nvPr/>
        </p:nvSpPr>
        <p:spPr>
          <a:xfrm>
            <a:off x="1130652" y="3266727"/>
            <a:ext cx="298080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F5A818"/>
                </a:solidFill>
                <a:latin typeface="Arial"/>
                <a:ea typeface="Arial"/>
                <a:cs typeface="Arial"/>
                <a:sym typeface="Arial"/>
              </a:rPr>
              <a:t>www.zerosuicideinstitute.com</a:t>
            </a:r>
            <a:endParaRPr b="0" i="0" sz="1600">
              <a:solidFill>
                <a:srgbClr val="F5A818"/>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solidFill>
          <a:srgbClr val="FFFFFF"/>
        </a:solidFill>
      </p:bgPr>
    </p:bg>
    <p:spTree>
      <p:nvGrpSpPr>
        <p:cNvPr id="536" name="Shape 536"/>
        <p:cNvGrpSpPr/>
        <p:nvPr/>
      </p:nvGrpSpPr>
      <p:grpSpPr>
        <a:xfrm>
          <a:off x="0" y="0"/>
          <a:ext cx="0" cy="0"/>
          <a:chOff x="0" y="0"/>
          <a:chExt cx="0" cy="0"/>
        </a:xfrm>
      </p:grpSpPr>
      <p:sp>
        <p:nvSpPr>
          <p:cNvPr id="537" name="Google Shape;537;p7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38" name="Google Shape;538;p7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39" name="Google Shape;539;p7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540" name="Google Shape;540;p71"/>
          <p:cNvGrpSpPr/>
          <p:nvPr/>
        </p:nvGrpSpPr>
        <p:grpSpPr>
          <a:xfrm>
            <a:off x="0" y="0"/>
            <a:ext cx="9144000" cy="471368"/>
            <a:chOff x="0" y="0"/>
            <a:chExt cx="9144000" cy="471368"/>
          </a:xfrm>
        </p:grpSpPr>
        <p:sp>
          <p:nvSpPr>
            <p:cNvPr id="541" name="Google Shape;541;p7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42" name="Google Shape;542;p7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43" name="Google Shape;543;p7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544" name="Google Shape;544;p71"/>
          <p:cNvPicPr preferRelativeResize="0"/>
          <p:nvPr/>
        </p:nvPicPr>
        <p:blipFill rotWithShape="1">
          <a:blip r:embed="rId3">
            <a:alphaModFix/>
          </a:blip>
          <a:srcRect b="0" l="0" r="0" t="0"/>
          <a:stretch/>
        </p:blipFill>
        <p:spPr>
          <a:xfrm>
            <a:off x="0" y="148281"/>
            <a:ext cx="9143999" cy="4370507"/>
          </a:xfrm>
          <a:prstGeom prst="rect">
            <a:avLst/>
          </a:prstGeom>
          <a:noFill/>
          <a:ln>
            <a:noFill/>
          </a:ln>
        </p:spPr>
      </p:pic>
      <p:grpSp>
        <p:nvGrpSpPr>
          <p:cNvPr id="545" name="Google Shape;545;p71"/>
          <p:cNvGrpSpPr/>
          <p:nvPr/>
        </p:nvGrpSpPr>
        <p:grpSpPr>
          <a:xfrm>
            <a:off x="0" y="6845"/>
            <a:ext cx="9144000" cy="471368"/>
            <a:chOff x="0" y="0"/>
            <a:chExt cx="9144000" cy="471368"/>
          </a:xfrm>
        </p:grpSpPr>
        <p:sp>
          <p:nvSpPr>
            <p:cNvPr id="546" name="Google Shape;546;p7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47" name="Google Shape;547;p7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48" name="Google Shape;548;p7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49" name="Google Shape;549;p71"/>
          <p:cNvSpPr/>
          <p:nvPr/>
        </p:nvSpPr>
        <p:spPr>
          <a:xfrm>
            <a:off x="0" y="4521349"/>
            <a:ext cx="9144000" cy="23460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50" name="Google Shape;550;p71"/>
          <p:cNvSpPr/>
          <p:nvPr/>
        </p:nvSpPr>
        <p:spPr>
          <a:xfrm>
            <a:off x="0" y="4514422"/>
            <a:ext cx="9152244" cy="16143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51" name="Google Shape;551;p71"/>
          <p:cNvSpPr/>
          <p:nvPr/>
        </p:nvSpPr>
        <p:spPr>
          <a:xfrm>
            <a:off x="1872382" y="4583092"/>
            <a:ext cx="539923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FFFF"/>
                </a:solidFill>
                <a:latin typeface="Arial"/>
                <a:ea typeface="Arial"/>
                <a:cs typeface="Arial"/>
                <a:sym typeface="Arial"/>
              </a:rPr>
              <a:t>Zero </a:t>
            </a:r>
            <a:r>
              <a:rPr b="1" lang="en-US" sz="4000">
                <a:solidFill>
                  <a:srgbClr val="FFFFFF"/>
                </a:solidFill>
                <a:latin typeface="Arial"/>
                <a:ea typeface="Arial"/>
                <a:cs typeface="Arial"/>
                <a:sym typeface="Arial"/>
              </a:rPr>
              <a:t>S</a:t>
            </a:r>
            <a:r>
              <a:rPr b="1" lang="en-US" sz="4000">
                <a:solidFill>
                  <a:srgbClr val="FFFFFF"/>
                </a:solidFill>
                <a:latin typeface="Arial"/>
                <a:ea typeface="Arial"/>
                <a:cs typeface="Arial"/>
                <a:sym typeface="Arial"/>
              </a:rPr>
              <a:t>uicide Institute</a:t>
            </a:r>
            <a:endParaRPr/>
          </a:p>
        </p:txBody>
      </p:sp>
      <p:sp>
        <p:nvSpPr>
          <p:cNvPr id="552" name="Google Shape;552;p71"/>
          <p:cNvSpPr/>
          <p:nvPr/>
        </p:nvSpPr>
        <p:spPr>
          <a:xfrm>
            <a:off x="284205" y="5338143"/>
            <a:ext cx="857558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a:solidFill>
                  <a:srgbClr val="FFFFFF"/>
                </a:solidFill>
                <a:latin typeface="Arial"/>
                <a:ea typeface="Arial"/>
                <a:cs typeface="Arial"/>
                <a:sym typeface="Arial"/>
              </a:rPr>
              <a:t>The Zero Suicide Institute at EDC guides organizations in their implementation of Zero Suicide by providing consultation, training, and resources to make suicide care safer.</a:t>
            </a:r>
            <a:endParaRPr sz="1600">
              <a:solidFill>
                <a:srgbClr val="FFFFFF"/>
              </a:solidFill>
              <a:latin typeface="Arial"/>
              <a:ea typeface="Arial"/>
              <a:cs typeface="Arial"/>
              <a:sym typeface="Arial"/>
            </a:endParaRPr>
          </a:p>
        </p:txBody>
      </p:sp>
      <p:pic>
        <p:nvPicPr>
          <p:cNvPr id="553" name="Google Shape;553;p71"/>
          <p:cNvPicPr preferRelativeResize="0"/>
          <p:nvPr/>
        </p:nvPicPr>
        <p:blipFill rotWithShape="1">
          <a:blip r:embed="rId4">
            <a:alphaModFix/>
          </a:blip>
          <a:srcRect b="-4979" l="0" r="0" t="0"/>
          <a:stretch/>
        </p:blipFill>
        <p:spPr>
          <a:xfrm>
            <a:off x="2980327" y="6280279"/>
            <a:ext cx="436863" cy="461319"/>
          </a:xfrm>
          <a:prstGeom prst="rect">
            <a:avLst/>
          </a:prstGeom>
          <a:noFill/>
          <a:ln>
            <a:noFill/>
          </a:ln>
        </p:spPr>
      </p:pic>
      <p:sp>
        <p:nvSpPr>
          <p:cNvPr id="554" name="Google Shape;554;p71"/>
          <p:cNvSpPr txBox="1"/>
          <p:nvPr/>
        </p:nvSpPr>
        <p:spPr>
          <a:xfrm>
            <a:off x="3417190" y="6294874"/>
            <a:ext cx="29404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3E404A"/>
                </a:solidFill>
                <a:latin typeface="Arial"/>
                <a:ea typeface="Arial"/>
                <a:cs typeface="Arial"/>
                <a:sym typeface="Arial"/>
              </a:rPr>
              <a:t>www.zerosuicideinstitute.com</a:t>
            </a:r>
            <a:endParaRPr b="0" i="0" sz="1600">
              <a:solidFill>
                <a:srgbClr val="3E404A"/>
              </a:solidFill>
              <a:latin typeface="Arial"/>
              <a:ea typeface="Arial"/>
              <a:cs typeface="Arial"/>
              <a:sym typeface="Arial"/>
            </a:endParaRPr>
          </a:p>
        </p:txBody>
      </p:sp>
      <p:sp>
        <p:nvSpPr>
          <p:cNvPr id="555" name="Google Shape;555;p71"/>
          <p:cNvSpPr txBox="1"/>
          <p:nvPr/>
        </p:nvSpPr>
        <p:spPr>
          <a:xfrm>
            <a:off x="7128869" y="4667250"/>
            <a:ext cx="285496" cy="3135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dk2"/>
              </a:buClr>
              <a:buSzPts val="1200"/>
              <a:buFont typeface="Arial"/>
              <a:buNone/>
            </a:pPr>
            <a:r>
              <a:rPr lang="en-US" sz="2000">
                <a:solidFill>
                  <a:srgbClr val="FFFFFF"/>
                </a:solidFill>
                <a:latin typeface="Arial"/>
                <a:ea typeface="Arial"/>
                <a:cs typeface="Arial"/>
                <a:sym typeface="Arial"/>
              </a:rPr>
              <a:t>®</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bg>
      <p:bgPr>
        <a:solidFill>
          <a:srgbClr val="FFFFFF"/>
        </a:solidFill>
      </p:bgPr>
    </p:bg>
    <p:spTree>
      <p:nvGrpSpPr>
        <p:cNvPr id="556" name="Shape 556"/>
        <p:cNvGrpSpPr/>
        <p:nvPr/>
      </p:nvGrpSpPr>
      <p:grpSpPr>
        <a:xfrm>
          <a:off x="0" y="0"/>
          <a:ext cx="0" cy="0"/>
          <a:chOff x="0" y="0"/>
          <a:chExt cx="0" cy="0"/>
        </a:xfrm>
      </p:grpSpPr>
      <p:sp>
        <p:nvSpPr>
          <p:cNvPr id="557" name="Google Shape;557;p7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58" name="Google Shape;558;p7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59" name="Google Shape;559;p7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560" name="Google Shape;560;p72"/>
          <p:cNvGrpSpPr/>
          <p:nvPr/>
        </p:nvGrpSpPr>
        <p:grpSpPr>
          <a:xfrm>
            <a:off x="0" y="0"/>
            <a:ext cx="9144000" cy="471368"/>
            <a:chOff x="0" y="0"/>
            <a:chExt cx="9144000" cy="471368"/>
          </a:xfrm>
        </p:grpSpPr>
        <p:sp>
          <p:nvSpPr>
            <p:cNvPr id="561" name="Google Shape;561;p7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62" name="Google Shape;562;p7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63" name="Google Shape;563;p7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grpSp>
        <p:nvGrpSpPr>
          <p:cNvPr id="564" name="Google Shape;564;p72"/>
          <p:cNvGrpSpPr/>
          <p:nvPr/>
        </p:nvGrpSpPr>
        <p:grpSpPr>
          <a:xfrm>
            <a:off x="0" y="6845"/>
            <a:ext cx="9144000" cy="471368"/>
            <a:chOff x="0" y="0"/>
            <a:chExt cx="9144000" cy="471368"/>
          </a:xfrm>
        </p:grpSpPr>
        <p:sp>
          <p:nvSpPr>
            <p:cNvPr id="565" name="Google Shape;565;p7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566" name="Google Shape;566;p7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67" name="Google Shape;567;p7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568" name="Google Shape;568;p72"/>
          <p:cNvSpPr/>
          <p:nvPr/>
        </p:nvSpPr>
        <p:spPr>
          <a:xfrm>
            <a:off x="0" y="4521349"/>
            <a:ext cx="9144000" cy="23460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9" name="Google Shape;569;p72"/>
          <p:cNvSpPr/>
          <p:nvPr/>
        </p:nvSpPr>
        <p:spPr>
          <a:xfrm>
            <a:off x="0" y="4514422"/>
            <a:ext cx="9152244" cy="16143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70" name="Google Shape;570;p72"/>
          <p:cNvSpPr/>
          <p:nvPr/>
        </p:nvSpPr>
        <p:spPr>
          <a:xfrm>
            <a:off x="918479" y="4655932"/>
            <a:ext cx="731112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a:solidFill>
                  <a:srgbClr val="FFFFFF"/>
                </a:solidFill>
                <a:latin typeface="Arial"/>
                <a:ea typeface="Arial"/>
                <a:cs typeface="Arial"/>
                <a:sym typeface="Arial"/>
              </a:rPr>
              <a:t>As of early 2019, more than 400 organizations have adopted the Zero Suicide framework, including 23 state mental health authorities and over 30 tribes. In addition, AMSR has trained over 50,000 clinicians in Assessing and Managing Suicide Risk.</a:t>
            </a:r>
            <a:endParaRPr/>
          </a:p>
        </p:txBody>
      </p:sp>
      <p:pic>
        <p:nvPicPr>
          <p:cNvPr id="571" name="Google Shape;571;p72"/>
          <p:cNvPicPr preferRelativeResize="0"/>
          <p:nvPr/>
        </p:nvPicPr>
        <p:blipFill rotWithShape="1">
          <a:blip r:embed="rId3">
            <a:alphaModFix/>
          </a:blip>
          <a:srcRect b="-4979" l="0" r="0" t="0"/>
          <a:stretch/>
        </p:blipFill>
        <p:spPr>
          <a:xfrm>
            <a:off x="2980326" y="6233491"/>
            <a:ext cx="436863" cy="461319"/>
          </a:xfrm>
          <a:prstGeom prst="rect">
            <a:avLst/>
          </a:prstGeom>
          <a:noFill/>
          <a:ln>
            <a:noFill/>
          </a:ln>
        </p:spPr>
      </p:pic>
      <p:sp>
        <p:nvSpPr>
          <p:cNvPr id="572" name="Google Shape;572;p72"/>
          <p:cNvSpPr txBox="1"/>
          <p:nvPr/>
        </p:nvSpPr>
        <p:spPr>
          <a:xfrm>
            <a:off x="3417190" y="6294874"/>
            <a:ext cx="29404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3E404A"/>
                </a:solidFill>
                <a:latin typeface="Arial"/>
                <a:ea typeface="Arial"/>
                <a:cs typeface="Arial"/>
                <a:sym typeface="Arial"/>
              </a:rPr>
              <a:t>www.zerosuicideinstitute.com</a:t>
            </a:r>
            <a:endParaRPr b="0" i="0" sz="1600">
              <a:solidFill>
                <a:srgbClr val="3E404A"/>
              </a:solidFill>
              <a:latin typeface="Arial"/>
              <a:ea typeface="Arial"/>
              <a:cs typeface="Arial"/>
              <a:sym typeface="Arial"/>
            </a:endParaRPr>
          </a:p>
        </p:txBody>
      </p:sp>
      <p:sp>
        <p:nvSpPr>
          <p:cNvPr id="573" name="Google Shape;573;p72"/>
          <p:cNvSpPr/>
          <p:nvPr/>
        </p:nvSpPr>
        <p:spPr>
          <a:xfrm>
            <a:off x="6962626" y="437570"/>
            <a:ext cx="0" cy="0"/>
          </a:xfrm>
          <a:custGeom>
            <a:rect b="b" l="l" r="r" t="t"/>
            <a:pathLst>
              <a:path extrusionOk="0" h="120000" w="120000">
                <a:moveTo>
                  <a:pt x="0" y="0"/>
                </a:moveTo>
                <a:lnTo>
                  <a:pt x="0" y="0"/>
                </a:lnTo>
                <a:lnTo>
                  <a:pt x="0" y="0"/>
                </a:lnTo>
                <a:close/>
              </a:path>
            </a:pathLst>
          </a:custGeom>
          <a:solidFill>
            <a:schemeClr val="lt1"/>
          </a:solidFill>
          <a:ln cap="flat" cmpd="sng" w="12700">
            <a:solidFill>
              <a:srgbClr val="8B30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4" name="Google Shape;574;p72"/>
          <p:cNvSpPr/>
          <p:nvPr/>
        </p:nvSpPr>
        <p:spPr>
          <a:xfrm>
            <a:off x="1379892" y="283578"/>
            <a:ext cx="771138" cy="572284"/>
          </a:xfrm>
          <a:custGeom>
            <a:rect b="b" l="l" r="r" t="t"/>
            <a:pathLst>
              <a:path extrusionOk="0" h="190" w="257">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75" name="Google Shape;575;p72"/>
          <p:cNvSpPr/>
          <p:nvPr/>
        </p:nvSpPr>
        <p:spPr>
          <a:xfrm>
            <a:off x="2535953" y="2295719"/>
            <a:ext cx="810228" cy="831763"/>
          </a:xfrm>
          <a:custGeom>
            <a:rect b="b" l="l" r="r" t="t"/>
            <a:pathLst>
              <a:path extrusionOk="0" h="234" w="228">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76" name="Google Shape;576;p72"/>
          <p:cNvSpPr/>
          <p:nvPr/>
        </p:nvSpPr>
        <p:spPr>
          <a:xfrm>
            <a:off x="2838009" y="2452120"/>
            <a:ext cx="1606241" cy="1585330"/>
          </a:xfrm>
          <a:custGeom>
            <a:rect b="b" l="l" r="r" t="t"/>
            <a:pathLst>
              <a:path extrusionOk="0" h="446" w="452">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77" name="Google Shape;577;p72"/>
          <p:cNvSpPr/>
          <p:nvPr/>
        </p:nvSpPr>
        <p:spPr>
          <a:xfrm>
            <a:off x="1878529" y="2196190"/>
            <a:ext cx="778243" cy="917073"/>
          </a:xfrm>
          <a:custGeom>
            <a:rect b="b" l="l" r="r" t="t"/>
            <a:pathLst>
              <a:path extrusionOk="0" h="304" w="259">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78" name="Google Shape;578;p72"/>
          <p:cNvSpPr/>
          <p:nvPr/>
        </p:nvSpPr>
        <p:spPr>
          <a:xfrm>
            <a:off x="1089624" y="1208028"/>
            <a:ext cx="913282" cy="1581776"/>
          </a:xfrm>
          <a:custGeom>
            <a:rect b="b" l="l" r="r" t="t"/>
            <a:pathLst>
              <a:path extrusionOk="0" h="445" w="257">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79" name="Google Shape;579;p72"/>
          <p:cNvSpPr/>
          <p:nvPr/>
        </p:nvSpPr>
        <p:spPr>
          <a:xfrm>
            <a:off x="3331966" y="2377475"/>
            <a:ext cx="998569" cy="536739"/>
          </a:xfrm>
          <a:custGeom>
            <a:rect b="b" l="l" r="r" t="t"/>
            <a:pathLst>
              <a:path extrusionOk="0" h="178" w="332">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0" name="Google Shape;580;p72"/>
          <p:cNvSpPr/>
          <p:nvPr/>
        </p:nvSpPr>
        <p:spPr>
          <a:xfrm>
            <a:off x="3459897" y="1943820"/>
            <a:ext cx="845763" cy="469202"/>
          </a:xfrm>
          <a:custGeom>
            <a:rect b="b" l="l" r="r" t="t"/>
            <a:pathLst>
              <a:path extrusionOk="0" h="156" w="282">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1" name="Google Shape;581;p72"/>
          <p:cNvSpPr/>
          <p:nvPr/>
        </p:nvSpPr>
        <p:spPr>
          <a:xfrm>
            <a:off x="3282216" y="1495947"/>
            <a:ext cx="941712" cy="476311"/>
          </a:xfrm>
          <a:custGeom>
            <a:rect b="b" l="l" r="r" t="t"/>
            <a:pathLst>
              <a:path extrusionOk="0" h="158" w="313">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2" name="Google Shape;582;p72"/>
          <p:cNvSpPr/>
          <p:nvPr/>
        </p:nvSpPr>
        <p:spPr>
          <a:xfrm>
            <a:off x="3310644" y="1069401"/>
            <a:ext cx="810228" cy="540293"/>
          </a:xfrm>
          <a:custGeom>
            <a:rect b="b" l="l" r="r" t="t"/>
            <a:pathLst>
              <a:path extrusionOk="0" h="180" w="269">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3" name="Google Shape;583;p72"/>
          <p:cNvSpPr/>
          <p:nvPr/>
        </p:nvSpPr>
        <p:spPr>
          <a:xfrm>
            <a:off x="2528846" y="1108499"/>
            <a:ext cx="813781" cy="671810"/>
          </a:xfrm>
          <a:custGeom>
            <a:rect b="b" l="l" r="r" t="t"/>
            <a:pathLst>
              <a:path extrusionOk="0" h="189" w="22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4" name="Google Shape;584;p72"/>
          <p:cNvSpPr/>
          <p:nvPr/>
        </p:nvSpPr>
        <p:spPr>
          <a:xfrm>
            <a:off x="3353289" y="625079"/>
            <a:ext cx="756923" cy="486976"/>
          </a:xfrm>
          <a:custGeom>
            <a:rect b="b" l="l" r="r" t="t"/>
            <a:pathLst>
              <a:path extrusionOk="0" h="162" w="251">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5" name="Google Shape;585;p72"/>
          <p:cNvSpPr/>
          <p:nvPr/>
        </p:nvSpPr>
        <p:spPr>
          <a:xfrm>
            <a:off x="2656777" y="1719883"/>
            <a:ext cx="845763" cy="664701"/>
          </a:xfrm>
          <a:custGeom>
            <a:rect b="b" l="l" r="r" t="t"/>
            <a:pathLst>
              <a:path extrusionOk="0" h="221" w="28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6" name="Google Shape;586;p72"/>
          <p:cNvSpPr/>
          <p:nvPr/>
        </p:nvSpPr>
        <p:spPr>
          <a:xfrm>
            <a:off x="2095303" y="1481728"/>
            <a:ext cx="650314" cy="813993"/>
          </a:xfrm>
          <a:custGeom>
            <a:rect b="b" l="l" r="r" t="t"/>
            <a:pathLst>
              <a:path extrusionOk="0" h="229" w="183">
                <a:moveTo>
                  <a:pt x="183" y="67"/>
                </a:moveTo>
                <a:lnTo>
                  <a:pt x="122" y="57"/>
                </a:lnTo>
                <a:lnTo>
                  <a:pt x="129" y="17"/>
                </a:lnTo>
                <a:lnTo>
                  <a:pt x="39" y="0"/>
                </a:lnTo>
                <a:lnTo>
                  <a:pt x="0" y="201"/>
                </a:lnTo>
                <a:lnTo>
                  <a:pt x="158" y="229"/>
                </a:lnTo>
                <a:lnTo>
                  <a:pt x="183" y="67"/>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7" name="Google Shape;587;p72"/>
          <p:cNvSpPr/>
          <p:nvPr/>
        </p:nvSpPr>
        <p:spPr>
          <a:xfrm>
            <a:off x="1487631" y="1332438"/>
            <a:ext cx="746263" cy="1130345"/>
          </a:xfrm>
          <a:custGeom>
            <a:rect b="b" l="l" r="r" t="t"/>
            <a:pathLst>
              <a:path extrusionOk="0" h="375" w="248">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8" name="Google Shape;588;p72"/>
          <p:cNvSpPr/>
          <p:nvPr/>
        </p:nvSpPr>
        <p:spPr>
          <a:xfrm>
            <a:off x="1171359" y="628637"/>
            <a:ext cx="927497" cy="785555"/>
          </a:xfrm>
          <a:custGeom>
            <a:rect b="b" l="l" r="r" t="t"/>
            <a:pathLst>
              <a:path extrusionOk="0" h="261" w="308">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89" name="Google Shape;589;p72"/>
          <p:cNvSpPr/>
          <p:nvPr/>
        </p:nvSpPr>
        <p:spPr>
          <a:xfrm>
            <a:off x="1924171" y="423825"/>
            <a:ext cx="685850" cy="1123237"/>
          </a:xfrm>
          <a:custGeom>
            <a:rect b="b" l="l" r="r" t="t"/>
            <a:pathLst>
              <a:path extrusionOk="0" h="373" w="228">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0" name="Google Shape;590;p72"/>
          <p:cNvSpPr/>
          <p:nvPr/>
        </p:nvSpPr>
        <p:spPr>
          <a:xfrm>
            <a:off x="2219679" y="443798"/>
            <a:ext cx="1176251" cy="760674"/>
          </a:xfrm>
          <a:custGeom>
            <a:rect b="b" l="l" r="r" t="t"/>
            <a:pathLst>
              <a:path extrusionOk="0" h="252" w="391">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1" name="Google Shape;591;p72"/>
          <p:cNvSpPr/>
          <p:nvPr/>
        </p:nvSpPr>
        <p:spPr>
          <a:xfrm>
            <a:off x="6690145" y="536218"/>
            <a:ext cx="415775" cy="664701"/>
          </a:xfrm>
          <a:custGeom>
            <a:rect b="b" l="l" r="r" t="t"/>
            <a:pathLst>
              <a:path extrusionOk="0" h="187" w="11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dk2"/>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2" name="Google Shape;592;p72"/>
          <p:cNvSpPr/>
          <p:nvPr/>
        </p:nvSpPr>
        <p:spPr>
          <a:xfrm>
            <a:off x="5890581" y="991203"/>
            <a:ext cx="859978" cy="632710"/>
          </a:xfrm>
          <a:custGeom>
            <a:rect b="b" l="l" r="r" t="t"/>
            <a:pathLst>
              <a:path extrusionOk="0" h="178" w="242">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3" name="Google Shape;593;p72"/>
          <p:cNvSpPr/>
          <p:nvPr/>
        </p:nvSpPr>
        <p:spPr>
          <a:xfrm>
            <a:off x="6469823" y="948545"/>
            <a:ext cx="199004" cy="359010"/>
          </a:xfrm>
          <a:custGeom>
            <a:rect b="b" l="l" r="r" t="t"/>
            <a:pathLst>
              <a:path extrusionOk="0" h="101" w="56">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dk2"/>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4" name="Google Shape;594;p72"/>
          <p:cNvSpPr/>
          <p:nvPr/>
        </p:nvSpPr>
        <p:spPr>
          <a:xfrm>
            <a:off x="6626181" y="902335"/>
            <a:ext cx="177681" cy="394555"/>
          </a:xfrm>
          <a:custGeom>
            <a:rect b="b" l="l" r="r" t="t"/>
            <a:pathLst>
              <a:path extrusionOk="0" h="111" w="50">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5" name="Google Shape;595;p72"/>
          <p:cNvSpPr/>
          <p:nvPr/>
        </p:nvSpPr>
        <p:spPr>
          <a:xfrm>
            <a:off x="6558665" y="1382202"/>
            <a:ext cx="199004" cy="181283"/>
          </a:xfrm>
          <a:custGeom>
            <a:rect b="b" l="l" r="r" t="t"/>
            <a:pathLst>
              <a:path extrusionOk="0" h="51" w="56">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6" name="Google Shape;596;p72"/>
          <p:cNvSpPr/>
          <p:nvPr/>
        </p:nvSpPr>
        <p:spPr>
          <a:xfrm>
            <a:off x="6736347" y="1364427"/>
            <a:ext cx="85288" cy="110192"/>
          </a:xfrm>
          <a:custGeom>
            <a:rect b="b" l="l" r="r" t="t"/>
            <a:pathLst>
              <a:path extrusionOk="0" h="31" w="24">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dk2"/>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7" name="Google Shape;597;p72"/>
          <p:cNvSpPr/>
          <p:nvPr/>
        </p:nvSpPr>
        <p:spPr>
          <a:xfrm>
            <a:off x="6558665" y="1236461"/>
            <a:ext cx="387345" cy="195502"/>
          </a:xfrm>
          <a:custGeom>
            <a:rect b="b" l="l" r="r" t="t"/>
            <a:pathLst>
              <a:path extrusionOk="0" h="55" w="109">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8" name="Google Shape;598;p72"/>
          <p:cNvSpPr/>
          <p:nvPr/>
        </p:nvSpPr>
        <p:spPr>
          <a:xfrm>
            <a:off x="6857170" y="1417746"/>
            <a:ext cx="35535" cy="24884"/>
          </a:xfrm>
          <a:custGeom>
            <a:rect b="b" l="l" r="r" t="t"/>
            <a:pathLst>
              <a:path extrusionOk="0" h="9" w="12">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599" name="Google Shape;599;p72"/>
          <p:cNvSpPr/>
          <p:nvPr/>
        </p:nvSpPr>
        <p:spPr>
          <a:xfrm>
            <a:off x="6409410" y="1552821"/>
            <a:ext cx="149251" cy="334126"/>
          </a:xfrm>
          <a:custGeom>
            <a:rect b="b" l="l" r="r" t="t"/>
            <a:pathLst>
              <a:path extrusionOk="0" h="94" w="42">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0" name="Google Shape;600;p72"/>
          <p:cNvSpPr/>
          <p:nvPr/>
        </p:nvSpPr>
        <p:spPr>
          <a:xfrm>
            <a:off x="6380982" y="1783865"/>
            <a:ext cx="117269" cy="191946"/>
          </a:xfrm>
          <a:custGeom>
            <a:rect b="b" l="l" r="r" t="t"/>
            <a:pathLst>
              <a:path extrusionOk="0" h="54" w="33">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1" name="Google Shape;601;p72"/>
          <p:cNvSpPr/>
          <p:nvPr/>
        </p:nvSpPr>
        <p:spPr>
          <a:xfrm>
            <a:off x="5812401" y="1463954"/>
            <a:ext cx="668082" cy="433655"/>
          </a:xfrm>
          <a:custGeom>
            <a:rect b="b" l="l" r="r" t="t"/>
            <a:pathLst>
              <a:path extrusionOk="0" h="122" w="188">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2" name="Google Shape;602;p72"/>
          <p:cNvSpPr/>
          <p:nvPr/>
        </p:nvSpPr>
        <p:spPr>
          <a:xfrm>
            <a:off x="5186962" y="3202131"/>
            <a:ext cx="1034105" cy="810437"/>
          </a:xfrm>
          <a:custGeom>
            <a:rect b="b" l="l" r="r" t="t"/>
            <a:pathLst>
              <a:path extrusionOk="0" h="228" w="291">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3" name="Google Shape;603;p72"/>
          <p:cNvSpPr/>
          <p:nvPr/>
        </p:nvSpPr>
        <p:spPr>
          <a:xfrm>
            <a:off x="4383841" y="2988855"/>
            <a:ext cx="646762" cy="572284"/>
          </a:xfrm>
          <a:custGeom>
            <a:rect b="b" l="l" r="r" t="t"/>
            <a:pathLst>
              <a:path extrusionOk="0" h="161" w="182">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4" name="Google Shape;604;p72"/>
          <p:cNvSpPr/>
          <p:nvPr/>
        </p:nvSpPr>
        <p:spPr>
          <a:xfrm>
            <a:off x="4305661" y="2477002"/>
            <a:ext cx="579242" cy="522521"/>
          </a:xfrm>
          <a:custGeom>
            <a:rect b="b" l="l" r="r" t="t"/>
            <a:pathLst>
              <a:path extrusionOk="0" h="147" w="163">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5" name="Google Shape;605;p72"/>
          <p:cNvSpPr/>
          <p:nvPr/>
        </p:nvSpPr>
        <p:spPr>
          <a:xfrm>
            <a:off x="4824491" y="2370366"/>
            <a:ext cx="980802" cy="319908"/>
          </a:xfrm>
          <a:custGeom>
            <a:rect b="b" l="l" r="r" t="t"/>
            <a:pathLst>
              <a:path extrusionOk="0" h="107" w="326">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6" name="Google Shape;606;p72"/>
          <p:cNvSpPr/>
          <p:nvPr/>
        </p:nvSpPr>
        <p:spPr>
          <a:xfrm>
            <a:off x="5521004" y="2263728"/>
            <a:ext cx="980802" cy="433655"/>
          </a:xfrm>
          <a:custGeom>
            <a:rect b="b" l="l" r="r" t="t"/>
            <a:pathLst>
              <a:path extrusionOk="0" h="144" w="326">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7" name="Google Shape;607;p72"/>
          <p:cNvSpPr/>
          <p:nvPr/>
        </p:nvSpPr>
        <p:spPr>
          <a:xfrm>
            <a:off x="5378858" y="2619184"/>
            <a:ext cx="604117" cy="650484"/>
          </a:xfrm>
          <a:custGeom>
            <a:rect b="b" l="l" r="r" t="t"/>
            <a:pathLst>
              <a:path extrusionOk="0" h="216" w="201">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accent6"/>
              </a:solidFill>
              <a:latin typeface="Lato Light"/>
              <a:ea typeface="Lato Light"/>
              <a:cs typeface="Lato Light"/>
              <a:sym typeface="Lato Light"/>
            </a:endParaRPr>
          </a:p>
        </p:txBody>
      </p:sp>
      <p:sp>
        <p:nvSpPr>
          <p:cNvPr id="608" name="Google Shape;608;p72"/>
          <p:cNvSpPr/>
          <p:nvPr/>
        </p:nvSpPr>
        <p:spPr>
          <a:xfrm>
            <a:off x="5577862" y="1897611"/>
            <a:ext cx="881301" cy="494083"/>
          </a:xfrm>
          <a:custGeom>
            <a:rect b="b" l="l" r="r" t="t"/>
            <a:pathLst>
              <a:path extrusionOk="0" h="139" w="248">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09" name="Google Shape;609;p72"/>
          <p:cNvSpPr/>
          <p:nvPr/>
        </p:nvSpPr>
        <p:spPr>
          <a:xfrm>
            <a:off x="5656040" y="2565865"/>
            <a:ext cx="568581" cy="440764"/>
          </a:xfrm>
          <a:custGeom>
            <a:rect b="b" l="l" r="r" t="t"/>
            <a:pathLst>
              <a:path extrusionOk="0" h="147" w="189">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0" name="Google Shape;610;p72"/>
          <p:cNvSpPr/>
          <p:nvPr/>
        </p:nvSpPr>
        <p:spPr>
          <a:xfrm>
            <a:off x="5069691" y="2647619"/>
            <a:ext cx="447758" cy="718018"/>
          </a:xfrm>
          <a:custGeom>
            <a:rect b="b" l="l" r="r" t="t"/>
            <a:pathLst>
              <a:path extrusionOk="0" h="202" w="126">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1" name="Google Shape;611;p72"/>
          <p:cNvSpPr/>
          <p:nvPr/>
        </p:nvSpPr>
        <p:spPr>
          <a:xfrm>
            <a:off x="4678791" y="2672501"/>
            <a:ext cx="412223" cy="721574"/>
          </a:xfrm>
          <a:custGeom>
            <a:rect b="b" l="l" r="r" t="t"/>
            <a:pathLst>
              <a:path extrusionOk="0" h="203" w="116">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2" name="Google Shape;612;p72"/>
          <p:cNvSpPr/>
          <p:nvPr/>
        </p:nvSpPr>
        <p:spPr>
          <a:xfrm>
            <a:off x="5979424" y="1801638"/>
            <a:ext cx="511723" cy="373229"/>
          </a:xfrm>
          <a:custGeom>
            <a:rect b="b" l="l" r="r" t="t"/>
            <a:pathLst>
              <a:path extrusionOk="0" h="123" w="170">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3" name="Google Shape;613;p72"/>
          <p:cNvSpPr/>
          <p:nvPr/>
        </p:nvSpPr>
        <p:spPr>
          <a:xfrm>
            <a:off x="5666702" y="1758984"/>
            <a:ext cx="525938" cy="518965"/>
          </a:xfrm>
          <a:custGeom>
            <a:rect b="b" l="l" r="r" t="t"/>
            <a:pathLst>
              <a:path extrusionOk="0" h="146" w="148">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4" name="Google Shape;614;p72"/>
          <p:cNvSpPr/>
          <p:nvPr/>
        </p:nvSpPr>
        <p:spPr>
          <a:xfrm>
            <a:off x="4895567" y="2036237"/>
            <a:ext cx="838656" cy="433655"/>
          </a:xfrm>
          <a:custGeom>
            <a:rect b="b" l="l" r="r" t="t"/>
            <a:pathLst>
              <a:path extrusionOk="0" h="122" w="236">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5" name="Google Shape;615;p72"/>
          <p:cNvSpPr/>
          <p:nvPr/>
        </p:nvSpPr>
        <p:spPr>
          <a:xfrm>
            <a:off x="4181285" y="1883392"/>
            <a:ext cx="764030" cy="664701"/>
          </a:xfrm>
          <a:custGeom>
            <a:rect b="b" l="l" r="r" t="t"/>
            <a:pathLst>
              <a:path extrusionOk="0" h="221" w="254">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6" name="Google Shape;616;p72"/>
          <p:cNvSpPr/>
          <p:nvPr/>
        </p:nvSpPr>
        <p:spPr>
          <a:xfrm>
            <a:off x="4046244" y="607307"/>
            <a:ext cx="739155" cy="860200"/>
          </a:xfrm>
          <a:custGeom>
            <a:rect b="b" l="l" r="r" t="t"/>
            <a:pathLst>
              <a:path extrusionOk="0" h="242" w="208">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cxnSp>
        <p:nvCxnSpPr>
          <p:cNvPr id="617" name="Google Shape;617;p72"/>
          <p:cNvCxnSpPr/>
          <p:nvPr/>
        </p:nvCxnSpPr>
        <p:spPr>
          <a:xfrm>
            <a:off x="4550864" y="1016082"/>
            <a:ext cx="0" cy="0"/>
          </a:xfrm>
          <a:prstGeom prst="straightConnector1">
            <a:avLst/>
          </a:prstGeom>
          <a:solidFill>
            <a:schemeClr val="accent1"/>
          </a:solidFill>
          <a:ln cap="flat" cmpd="sng" w="19050">
            <a:solidFill>
              <a:srgbClr val="1C2632"/>
            </a:solidFill>
            <a:prstDash val="solid"/>
            <a:round/>
            <a:headEnd len="med" w="med" type="none"/>
            <a:tailEnd len="med" w="med" type="none"/>
          </a:ln>
        </p:spPr>
      </p:cxnSp>
      <p:cxnSp>
        <p:nvCxnSpPr>
          <p:cNvPr id="618" name="Google Shape;618;p72"/>
          <p:cNvCxnSpPr/>
          <p:nvPr/>
        </p:nvCxnSpPr>
        <p:spPr>
          <a:xfrm>
            <a:off x="4550864" y="1016082"/>
            <a:ext cx="0" cy="0"/>
          </a:xfrm>
          <a:prstGeom prst="straightConnector1">
            <a:avLst/>
          </a:prstGeom>
          <a:solidFill>
            <a:schemeClr val="accent1"/>
          </a:solidFill>
          <a:ln cap="flat" cmpd="sng" w="19050">
            <a:solidFill>
              <a:srgbClr val="1C2632"/>
            </a:solidFill>
            <a:prstDash val="solid"/>
            <a:miter lim="800000"/>
            <a:headEnd len="med" w="med" type="none"/>
            <a:tailEnd len="med" w="med" type="none"/>
          </a:ln>
        </p:spPr>
      </p:cxnSp>
      <p:sp>
        <p:nvSpPr>
          <p:cNvPr id="619" name="Google Shape;619;p72"/>
          <p:cNvSpPr/>
          <p:nvPr/>
        </p:nvSpPr>
        <p:spPr>
          <a:xfrm>
            <a:off x="4724993" y="859681"/>
            <a:ext cx="863531" cy="813993"/>
          </a:xfrm>
          <a:custGeom>
            <a:rect b="b" l="l" r="r" t="t"/>
            <a:pathLst>
              <a:path extrusionOk="0" h="270" w="287">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0" name="Google Shape;620;p72"/>
          <p:cNvSpPr/>
          <p:nvPr/>
        </p:nvSpPr>
        <p:spPr>
          <a:xfrm>
            <a:off x="4479791" y="955654"/>
            <a:ext cx="604117" cy="643375"/>
          </a:xfrm>
          <a:custGeom>
            <a:rect b="b" l="l" r="r" t="t"/>
            <a:pathLst>
              <a:path extrusionOk="0" h="213" w="201">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1" name="Google Shape;621;p72"/>
          <p:cNvSpPr/>
          <p:nvPr/>
        </p:nvSpPr>
        <p:spPr>
          <a:xfrm>
            <a:off x="5364645" y="1563480"/>
            <a:ext cx="483295" cy="554509"/>
          </a:xfrm>
          <a:custGeom>
            <a:rect b="b" l="l" r="r" t="t"/>
            <a:pathLst>
              <a:path extrusionOk="0" h="156" w="13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2" name="Google Shape;622;p72"/>
          <p:cNvSpPr/>
          <p:nvPr/>
        </p:nvSpPr>
        <p:spPr>
          <a:xfrm>
            <a:off x="5051925" y="1659455"/>
            <a:ext cx="355363" cy="611382"/>
          </a:xfrm>
          <a:custGeom>
            <a:rect b="b" l="l" r="r" t="t"/>
            <a:pathLst>
              <a:path extrusionOk="0" h="172" w="100">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3" name="Google Shape;623;p72"/>
          <p:cNvSpPr/>
          <p:nvPr/>
        </p:nvSpPr>
        <p:spPr>
          <a:xfrm>
            <a:off x="4650365" y="1581257"/>
            <a:ext cx="458418" cy="803328"/>
          </a:xfrm>
          <a:custGeom>
            <a:rect b="b" l="l" r="r" t="t"/>
            <a:pathLst>
              <a:path extrusionOk="0" h="226" w="129">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4" name="Google Shape;624;p72"/>
          <p:cNvSpPr/>
          <p:nvPr/>
        </p:nvSpPr>
        <p:spPr>
          <a:xfrm>
            <a:off x="4088891" y="1403525"/>
            <a:ext cx="696512" cy="511855"/>
          </a:xfrm>
          <a:custGeom>
            <a:rect b="b" l="l" r="r" t="t"/>
            <a:pathLst>
              <a:path extrusionOk="0" h="170" w="231">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5" name="Google Shape;625;p72"/>
          <p:cNvSpPr/>
          <p:nvPr/>
        </p:nvSpPr>
        <p:spPr>
          <a:xfrm>
            <a:off x="918479" y="3120372"/>
            <a:ext cx="1549954" cy="1204992"/>
          </a:xfrm>
          <a:custGeom>
            <a:rect b="b" l="l" r="r" t="t"/>
            <a:pathLst>
              <a:path extrusionOk="0" h="599162" w="770887">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lt1"/>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6" name="Google Shape;626;p72"/>
          <p:cNvSpPr/>
          <p:nvPr/>
        </p:nvSpPr>
        <p:spPr>
          <a:xfrm>
            <a:off x="2603469" y="3689096"/>
            <a:ext cx="945264" cy="600721"/>
          </a:xfrm>
          <a:custGeom>
            <a:rect b="b" l="l" r="r" t="t"/>
            <a:pathLst>
              <a:path extrusionOk="0" h="298698" w="47013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chemeClr val="dk2"/>
          </a:solidFill>
          <a:ln cap="flat" cmpd="sng" w="19050">
            <a:solidFill>
              <a:srgbClr val="1C263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27" name="Google Shape;627;p72"/>
          <p:cNvSpPr/>
          <p:nvPr/>
        </p:nvSpPr>
        <p:spPr>
          <a:xfrm>
            <a:off x="6548005" y="2606718"/>
            <a:ext cx="248041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THE INSTITUTE HAS </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HOSTED EVENTS IN </a:t>
            </a:r>
            <a:endParaRPr/>
          </a:p>
          <a:p>
            <a:pPr indent="0" lvl="0" marL="0" marR="0" rtl="0" algn="l">
              <a:spcBef>
                <a:spcPts val="0"/>
              </a:spcBef>
              <a:spcAft>
                <a:spcPts val="0"/>
              </a:spcAft>
              <a:buNone/>
            </a:pPr>
            <a:r>
              <a:rPr b="1" lang="en-US" sz="1600">
                <a:solidFill>
                  <a:schemeClr val="lt1"/>
                </a:solidFill>
                <a:latin typeface="Arial"/>
                <a:ea typeface="Arial"/>
                <a:cs typeface="Arial"/>
                <a:sym typeface="Arial"/>
              </a:rPr>
              <a:t>46 STATES</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bg>
      <p:bgPr>
        <a:solidFill>
          <a:srgbClr val="FFFFFF"/>
        </a:solidFill>
      </p:bgPr>
    </p:bg>
    <p:spTree>
      <p:nvGrpSpPr>
        <p:cNvPr id="628" name="Shape 628"/>
        <p:cNvGrpSpPr/>
        <p:nvPr/>
      </p:nvGrpSpPr>
      <p:grpSpPr>
        <a:xfrm>
          <a:off x="0" y="0"/>
          <a:ext cx="0" cy="0"/>
          <a:chOff x="0" y="0"/>
          <a:chExt cx="0" cy="0"/>
        </a:xfrm>
      </p:grpSpPr>
      <p:sp>
        <p:nvSpPr>
          <p:cNvPr id="629" name="Google Shape;629;p7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30" name="Google Shape;630;p7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31" name="Google Shape;631;p7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632" name="Google Shape;632;p73"/>
          <p:cNvGrpSpPr/>
          <p:nvPr/>
        </p:nvGrpSpPr>
        <p:grpSpPr>
          <a:xfrm>
            <a:off x="0" y="0"/>
            <a:ext cx="9144000" cy="471368"/>
            <a:chOff x="0" y="0"/>
            <a:chExt cx="9144000" cy="471368"/>
          </a:xfrm>
        </p:grpSpPr>
        <p:sp>
          <p:nvSpPr>
            <p:cNvPr id="633" name="Google Shape;633;p7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34" name="Google Shape;634;p7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35" name="Google Shape;635;p7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grpSp>
        <p:nvGrpSpPr>
          <p:cNvPr id="636" name="Google Shape;636;p73"/>
          <p:cNvGrpSpPr/>
          <p:nvPr/>
        </p:nvGrpSpPr>
        <p:grpSpPr>
          <a:xfrm>
            <a:off x="0" y="6845"/>
            <a:ext cx="9144000" cy="471368"/>
            <a:chOff x="0" y="0"/>
            <a:chExt cx="9144000" cy="471368"/>
          </a:xfrm>
        </p:grpSpPr>
        <p:sp>
          <p:nvSpPr>
            <p:cNvPr id="637" name="Google Shape;637;p7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38" name="Google Shape;638;p7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39" name="Google Shape;639;p7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640" name="Google Shape;640;p73"/>
          <p:cNvSpPr/>
          <p:nvPr/>
        </p:nvSpPr>
        <p:spPr>
          <a:xfrm>
            <a:off x="-8244" y="0"/>
            <a:ext cx="9152244" cy="127062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41" name="Google Shape;641;p73"/>
          <p:cNvSpPr/>
          <p:nvPr/>
        </p:nvSpPr>
        <p:spPr>
          <a:xfrm>
            <a:off x="2397365" y="395565"/>
            <a:ext cx="434926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FF"/>
                </a:solidFill>
                <a:latin typeface="Arial"/>
                <a:ea typeface="Arial"/>
                <a:cs typeface="Arial"/>
                <a:sym typeface="Arial"/>
              </a:rPr>
              <a:t>Zero </a:t>
            </a:r>
            <a:r>
              <a:rPr b="1" lang="en-US" sz="3200">
                <a:solidFill>
                  <a:srgbClr val="FFFFFF"/>
                </a:solidFill>
                <a:latin typeface="Arial"/>
                <a:ea typeface="Arial"/>
                <a:cs typeface="Arial"/>
                <a:sym typeface="Arial"/>
              </a:rPr>
              <a:t>S</a:t>
            </a:r>
            <a:r>
              <a:rPr b="1" lang="en-US" sz="3200">
                <a:solidFill>
                  <a:srgbClr val="FFFFFF"/>
                </a:solidFill>
                <a:latin typeface="Arial"/>
                <a:ea typeface="Arial"/>
                <a:cs typeface="Arial"/>
                <a:sym typeface="Arial"/>
              </a:rPr>
              <a:t>uicide Institute</a:t>
            </a:r>
            <a:endParaRPr/>
          </a:p>
        </p:txBody>
      </p:sp>
      <p:sp>
        <p:nvSpPr>
          <p:cNvPr id="642" name="Google Shape;642;p73"/>
          <p:cNvSpPr txBox="1"/>
          <p:nvPr/>
        </p:nvSpPr>
        <p:spPr>
          <a:xfrm>
            <a:off x="7128869" y="4667250"/>
            <a:ext cx="285496" cy="3135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chemeClr val="dk2"/>
              </a:buClr>
              <a:buSzPts val="1200"/>
              <a:buFont typeface="Arial"/>
              <a:buNone/>
            </a:pPr>
            <a:r>
              <a:rPr lang="en-US" sz="2000">
                <a:solidFill>
                  <a:srgbClr val="FFFFFF"/>
                </a:solidFill>
                <a:latin typeface="Arial"/>
                <a:ea typeface="Arial"/>
                <a:cs typeface="Arial"/>
                <a:sym typeface="Arial"/>
              </a:rPr>
              <a:t>®</a:t>
            </a:r>
            <a:endParaRPr/>
          </a:p>
        </p:txBody>
      </p:sp>
      <p:pic>
        <p:nvPicPr>
          <p:cNvPr id="643" name="Google Shape;643;p73"/>
          <p:cNvPicPr preferRelativeResize="0"/>
          <p:nvPr/>
        </p:nvPicPr>
        <p:blipFill rotWithShape="1">
          <a:blip r:embed="rId3">
            <a:alphaModFix/>
          </a:blip>
          <a:srcRect b="0" l="0" r="0" t="0"/>
          <a:stretch/>
        </p:blipFill>
        <p:spPr>
          <a:xfrm>
            <a:off x="2043227" y="1414357"/>
            <a:ext cx="6876884" cy="5212532"/>
          </a:xfrm>
          <a:prstGeom prst="rect">
            <a:avLst/>
          </a:prstGeom>
          <a:noFill/>
          <a:ln>
            <a:noFill/>
          </a:ln>
        </p:spPr>
      </p:pic>
      <p:pic>
        <p:nvPicPr>
          <p:cNvPr id="644" name="Google Shape;644;p73"/>
          <p:cNvPicPr preferRelativeResize="0"/>
          <p:nvPr/>
        </p:nvPicPr>
        <p:blipFill rotWithShape="1">
          <a:blip r:embed="rId4">
            <a:alphaModFix/>
          </a:blip>
          <a:srcRect b="0" l="0" r="0" t="0"/>
          <a:stretch/>
        </p:blipFill>
        <p:spPr>
          <a:xfrm>
            <a:off x="451323" y="5306657"/>
            <a:ext cx="1363705" cy="1636445"/>
          </a:xfrm>
          <a:prstGeom prst="rect">
            <a:avLst/>
          </a:prstGeom>
          <a:noFill/>
          <a:ln>
            <a:noFill/>
          </a:ln>
        </p:spPr>
      </p:pic>
      <p:pic>
        <p:nvPicPr>
          <p:cNvPr id="645" name="Google Shape;645;p73"/>
          <p:cNvPicPr preferRelativeResize="0"/>
          <p:nvPr/>
        </p:nvPicPr>
        <p:blipFill rotWithShape="1">
          <a:blip r:embed="rId5">
            <a:alphaModFix/>
          </a:blip>
          <a:srcRect b="0" l="0" r="0" t="0"/>
          <a:stretch/>
        </p:blipFill>
        <p:spPr>
          <a:xfrm>
            <a:off x="410791" y="3876371"/>
            <a:ext cx="1363705" cy="1636445"/>
          </a:xfrm>
          <a:prstGeom prst="rect">
            <a:avLst/>
          </a:prstGeom>
          <a:noFill/>
          <a:ln>
            <a:noFill/>
          </a:ln>
        </p:spPr>
      </p:pic>
      <p:pic>
        <p:nvPicPr>
          <p:cNvPr id="646" name="Google Shape;646;p73"/>
          <p:cNvPicPr preferRelativeResize="0"/>
          <p:nvPr/>
        </p:nvPicPr>
        <p:blipFill rotWithShape="1">
          <a:blip r:embed="rId6">
            <a:alphaModFix/>
          </a:blip>
          <a:srcRect b="0" l="0" r="0" t="0"/>
          <a:stretch/>
        </p:blipFill>
        <p:spPr>
          <a:xfrm>
            <a:off x="454055" y="2462305"/>
            <a:ext cx="1363705" cy="1636445"/>
          </a:xfrm>
          <a:prstGeom prst="rect">
            <a:avLst/>
          </a:prstGeom>
          <a:noFill/>
          <a:ln>
            <a:noFill/>
          </a:ln>
        </p:spPr>
      </p:pic>
      <p:pic>
        <p:nvPicPr>
          <p:cNvPr id="647" name="Google Shape;647;p73"/>
          <p:cNvPicPr preferRelativeResize="0"/>
          <p:nvPr/>
        </p:nvPicPr>
        <p:blipFill rotWithShape="1">
          <a:blip r:embed="rId7">
            <a:alphaModFix/>
          </a:blip>
          <a:srcRect b="0" l="0" r="0" t="0"/>
          <a:stretch/>
        </p:blipFill>
        <p:spPr>
          <a:xfrm>
            <a:off x="497321" y="1157844"/>
            <a:ext cx="1277175" cy="1532610"/>
          </a:xfrm>
          <a:prstGeom prst="rect">
            <a:avLst/>
          </a:prstGeom>
          <a:noFill/>
          <a:ln>
            <a:noFill/>
          </a:ln>
        </p:spPr>
      </p:pic>
      <p:grpSp>
        <p:nvGrpSpPr>
          <p:cNvPr id="648" name="Google Shape;648;p73"/>
          <p:cNvGrpSpPr/>
          <p:nvPr/>
        </p:nvGrpSpPr>
        <p:grpSpPr>
          <a:xfrm>
            <a:off x="-8244" y="-18888"/>
            <a:ext cx="9144000" cy="471368"/>
            <a:chOff x="0" y="0"/>
            <a:chExt cx="9144000" cy="471368"/>
          </a:xfrm>
        </p:grpSpPr>
        <p:sp>
          <p:nvSpPr>
            <p:cNvPr id="649" name="Google Shape;649;p7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50" name="Google Shape;650;p7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51" name="Google Shape;651;p7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652" name="Google Shape;652;p73"/>
          <p:cNvSpPr/>
          <p:nvPr/>
        </p:nvSpPr>
        <p:spPr>
          <a:xfrm>
            <a:off x="4240429" y="1462846"/>
            <a:ext cx="260008"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Arial"/>
                <a:ea typeface="Arial"/>
                <a:cs typeface="Arial"/>
                <a:sym typeface="Arial"/>
              </a:rPr>
              <a:t>®</a:t>
            </a:r>
            <a:endParaRPr sz="800">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bg>
      <p:bgPr>
        <a:solidFill>
          <a:srgbClr val="FFFFFF"/>
        </a:solidFill>
      </p:bgPr>
    </p:bg>
    <p:spTree>
      <p:nvGrpSpPr>
        <p:cNvPr id="653" name="Shape 653"/>
        <p:cNvGrpSpPr/>
        <p:nvPr/>
      </p:nvGrpSpPr>
      <p:grpSpPr>
        <a:xfrm>
          <a:off x="0" y="0"/>
          <a:ext cx="0" cy="0"/>
          <a:chOff x="0" y="0"/>
          <a:chExt cx="0" cy="0"/>
        </a:xfrm>
      </p:grpSpPr>
      <p:sp>
        <p:nvSpPr>
          <p:cNvPr id="654" name="Google Shape;654;p7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55" name="Google Shape;655;p7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56" name="Google Shape;656;p7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657" name="Google Shape;657;p74"/>
          <p:cNvGrpSpPr/>
          <p:nvPr/>
        </p:nvGrpSpPr>
        <p:grpSpPr>
          <a:xfrm>
            <a:off x="0" y="0"/>
            <a:ext cx="9144000" cy="471368"/>
            <a:chOff x="0" y="0"/>
            <a:chExt cx="9144000" cy="471368"/>
          </a:xfrm>
        </p:grpSpPr>
        <p:sp>
          <p:nvSpPr>
            <p:cNvPr id="658" name="Google Shape;658;p7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59" name="Google Shape;659;p7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60" name="Google Shape;660;p7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661" name="Google Shape;661;p74"/>
          <p:cNvPicPr preferRelativeResize="0"/>
          <p:nvPr/>
        </p:nvPicPr>
        <p:blipFill rotWithShape="1">
          <a:blip r:embed="rId3">
            <a:alphaModFix/>
          </a:blip>
          <a:srcRect b="0" l="-194" r="0" t="-55"/>
          <a:stretch/>
        </p:blipFill>
        <p:spPr>
          <a:xfrm>
            <a:off x="-9525" y="19049"/>
            <a:ext cx="9161769" cy="5525655"/>
          </a:xfrm>
          <a:prstGeom prst="rect">
            <a:avLst/>
          </a:prstGeom>
          <a:noFill/>
          <a:ln>
            <a:noFill/>
          </a:ln>
        </p:spPr>
      </p:pic>
      <p:grpSp>
        <p:nvGrpSpPr>
          <p:cNvPr id="662" name="Google Shape;662;p74"/>
          <p:cNvGrpSpPr/>
          <p:nvPr/>
        </p:nvGrpSpPr>
        <p:grpSpPr>
          <a:xfrm>
            <a:off x="0" y="6845"/>
            <a:ext cx="9144000" cy="471368"/>
            <a:chOff x="0" y="0"/>
            <a:chExt cx="9144000" cy="471368"/>
          </a:xfrm>
        </p:grpSpPr>
        <p:sp>
          <p:nvSpPr>
            <p:cNvPr id="663" name="Google Shape;663;p7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64" name="Google Shape;664;p7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65" name="Google Shape;665;p7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666" name="Google Shape;666;p74"/>
          <p:cNvSpPr/>
          <p:nvPr/>
        </p:nvSpPr>
        <p:spPr>
          <a:xfrm>
            <a:off x="0" y="4521349"/>
            <a:ext cx="9144000" cy="23460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7" name="Google Shape;667;p74"/>
          <p:cNvSpPr/>
          <p:nvPr/>
        </p:nvSpPr>
        <p:spPr>
          <a:xfrm>
            <a:off x="0" y="4514422"/>
            <a:ext cx="9152244" cy="16143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8" name="Google Shape;668;p74"/>
          <p:cNvSpPr/>
          <p:nvPr/>
        </p:nvSpPr>
        <p:spPr>
          <a:xfrm>
            <a:off x="273397" y="4583092"/>
            <a:ext cx="859722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FFFF"/>
                </a:solidFill>
                <a:latin typeface="Arial"/>
                <a:ea typeface="Arial"/>
                <a:cs typeface="Arial"/>
                <a:sym typeface="Arial"/>
              </a:rPr>
              <a:t>Assessing and Managing Suicide Risk</a:t>
            </a:r>
            <a:endParaRPr/>
          </a:p>
        </p:txBody>
      </p:sp>
      <p:sp>
        <p:nvSpPr>
          <p:cNvPr id="669" name="Google Shape;669;p74"/>
          <p:cNvSpPr/>
          <p:nvPr/>
        </p:nvSpPr>
        <p:spPr>
          <a:xfrm>
            <a:off x="284205" y="5290518"/>
            <a:ext cx="857558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a:solidFill>
                  <a:srgbClr val="FFFFFF"/>
                </a:solidFill>
                <a:latin typeface="Arial"/>
                <a:ea typeface="Arial"/>
                <a:cs typeface="Arial"/>
                <a:sym typeface="Arial"/>
              </a:rPr>
              <a:t>The Zero Suicide Institute at EDC guides organizations in their implementation of Zero Suicide by providing consultation, training, and resources to make suicide care safer.</a:t>
            </a:r>
            <a:endParaRPr sz="1600">
              <a:solidFill>
                <a:srgbClr val="FFFFFF"/>
              </a:solidFill>
              <a:latin typeface="Arial"/>
              <a:ea typeface="Arial"/>
              <a:cs typeface="Arial"/>
              <a:sym typeface="Arial"/>
            </a:endParaRPr>
          </a:p>
        </p:txBody>
      </p:sp>
      <p:pic>
        <p:nvPicPr>
          <p:cNvPr id="670" name="Google Shape;670;p74"/>
          <p:cNvPicPr preferRelativeResize="0"/>
          <p:nvPr/>
        </p:nvPicPr>
        <p:blipFill rotWithShape="1">
          <a:blip r:embed="rId4">
            <a:alphaModFix/>
          </a:blip>
          <a:srcRect b="-4979" l="0" r="0" t="0"/>
          <a:stretch/>
        </p:blipFill>
        <p:spPr>
          <a:xfrm>
            <a:off x="2673894" y="6251287"/>
            <a:ext cx="436863" cy="461319"/>
          </a:xfrm>
          <a:prstGeom prst="rect">
            <a:avLst/>
          </a:prstGeom>
          <a:noFill/>
          <a:ln>
            <a:noFill/>
          </a:ln>
        </p:spPr>
      </p:pic>
      <p:sp>
        <p:nvSpPr>
          <p:cNvPr id="671" name="Google Shape;671;p74"/>
          <p:cNvSpPr txBox="1"/>
          <p:nvPr/>
        </p:nvSpPr>
        <p:spPr>
          <a:xfrm>
            <a:off x="3110757" y="6251287"/>
            <a:ext cx="353606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3E404A"/>
                </a:solidFill>
                <a:latin typeface="Arial"/>
                <a:ea typeface="Arial"/>
                <a:cs typeface="Arial"/>
                <a:sym typeface="Arial"/>
              </a:rPr>
              <a:t>www.zerosuicideinstitute.com/AMSR</a:t>
            </a:r>
            <a:endParaRPr b="0" i="0" sz="1600">
              <a:solidFill>
                <a:srgbClr val="3E404A"/>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FFFFFF"/>
        </a:solidFill>
      </p:bgPr>
    </p:bg>
    <p:spTree>
      <p:nvGrpSpPr>
        <p:cNvPr id="672" name="Shape 672"/>
        <p:cNvGrpSpPr/>
        <p:nvPr/>
      </p:nvGrpSpPr>
      <p:grpSpPr>
        <a:xfrm>
          <a:off x="0" y="0"/>
          <a:ext cx="0" cy="0"/>
          <a:chOff x="0" y="0"/>
          <a:chExt cx="0" cy="0"/>
        </a:xfrm>
      </p:grpSpPr>
      <p:sp>
        <p:nvSpPr>
          <p:cNvPr id="673" name="Google Shape;673;p75"/>
          <p:cNvSpPr/>
          <p:nvPr/>
        </p:nvSpPr>
        <p:spPr>
          <a:xfrm>
            <a:off x="0" y="0"/>
            <a:ext cx="9144000" cy="525213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DEDCF"/>
              </a:solidFill>
              <a:latin typeface="Arial"/>
              <a:ea typeface="Arial"/>
              <a:cs typeface="Arial"/>
              <a:sym typeface="Arial"/>
            </a:endParaRPr>
          </a:p>
        </p:txBody>
      </p:sp>
      <p:sp>
        <p:nvSpPr>
          <p:cNvPr id="674" name="Google Shape;674;p75"/>
          <p:cNvSpPr txBox="1"/>
          <p:nvPr/>
        </p:nvSpPr>
        <p:spPr>
          <a:xfrm>
            <a:off x="584199" y="2271259"/>
            <a:ext cx="5546725" cy="2725737"/>
          </a:xfrm>
          <a:prstGeom prst="rect">
            <a:avLst/>
          </a:prstGeom>
          <a:noFill/>
          <a:ln>
            <a:noFill/>
          </a:ln>
        </p:spPr>
        <p:txBody>
          <a:bodyPr anchorCtr="0" anchor="t" bIns="45700" lIns="91425" spcFirstLastPara="1" rIns="91425" wrap="square" tIns="45700">
            <a:normAutofit/>
          </a:bodyPr>
          <a:lstStyle/>
          <a:p>
            <a:pPr indent="0" lvl="0" marL="0" marR="0" rtl="0" algn="l">
              <a:lnSpc>
                <a:spcPct val="150000"/>
              </a:lnSpc>
              <a:spcBef>
                <a:spcPts val="0"/>
              </a:spcBef>
              <a:spcAft>
                <a:spcPts val="0"/>
              </a:spcAft>
              <a:buClr>
                <a:schemeClr val="dk2"/>
              </a:buClr>
              <a:buSzPts val="1026"/>
              <a:buFont typeface="Arial"/>
              <a:buNone/>
            </a:pPr>
            <a:r>
              <a:rPr lang="en-US" sz="1710">
                <a:solidFill>
                  <a:srgbClr val="FFFFFF"/>
                </a:solidFill>
                <a:latin typeface="Arial"/>
                <a:ea typeface="Arial"/>
                <a:cs typeface="Arial"/>
                <a:sym typeface="Arial"/>
              </a:rPr>
              <a:t>EDC designs, implements, and evaluates programs to improve education, health, and economic opportunity worldwide. Collaborating with both public and private partners, we strive for a world where all people are empowered to live healthy, productive lives.</a:t>
            </a:r>
            <a:endParaRPr/>
          </a:p>
          <a:p>
            <a:pPr indent="-275654" lvl="0" marL="319088" marR="0" rtl="0" algn="l">
              <a:lnSpc>
                <a:spcPct val="80000"/>
              </a:lnSpc>
              <a:spcBef>
                <a:spcPts val="700"/>
              </a:spcBef>
              <a:spcAft>
                <a:spcPts val="0"/>
              </a:spcAft>
              <a:buClr>
                <a:schemeClr val="dk2"/>
              </a:buClr>
              <a:buSzPts val="684"/>
              <a:buFont typeface="Arial"/>
              <a:buNone/>
            </a:pPr>
            <a:r>
              <a:t/>
            </a:r>
            <a:endParaRPr sz="1140">
              <a:solidFill>
                <a:srgbClr val="FDEDCF"/>
              </a:solidFill>
              <a:latin typeface="Arial"/>
              <a:ea typeface="Arial"/>
              <a:cs typeface="Arial"/>
              <a:sym typeface="Arial"/>
            </a:endParaRPr>
          </a:p>
        </p:txBody>
      </p:sp>
      <p:pic>
        <p:nvPicPr>
          <p:cNvPr id="675" name="Google Shape;675;p75"/>
          <p:cNvPicPr preferRelativeResize="0"/>
          <p:nvPr/>
        </p:nvPicPr>
        <p:blipFill rotWithShape="1">
          <a:blip r:embed="rId2">
            <a:alphaModFix/>
          </a:blip>
          <a:srcRect b="0" l="0" r="0" t="0"/>
          <a:stretch/>
        </p:blipFill>
        <p:spPr>
          <a:xfrm>
            <a:off x="6199474" y="2082544"/>
            <a:ext cx="2540001" cy="2540000"/>
          </a:xfrm>
          <a:prstGeom prst="rect">
            <a:avLst/>
          </a:prstGeom>
          <a:noFill/>
          <a:ln>
            <a:noFill/>
          </a:ln>
        </p:spPr>
      </p:pic>
      <p:sp>
        <p:nvSpPr>
          <p:cNvPr id="676" name="Google Shape;676;p75"/>
          <p:cNvSpPr txBox="1"/>
          <p:nvPr/>
        </p:nvSpPr>
        <p:spPr>
          <a:xfrm>
            <a:off x="584199" y="690109"/>
            <a:ext cx="7383463" cy="1581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cap="none">
                <a:solidFill>
                  <a:srgbClr val="FFFFFF"/>
                </a:solidFill>
                <a:latin typeface="Arial"/>
                <a:ea typeface="Arial"/>
                <a:cs typeface="Arial"/>
                <a:sym typeface="Arial"/>
              </a:rPr>
              <a:t>EDUCATION DEVELOPMENT CENTER (EDC)</a:t>
            </a:r>
            <a:endParaRPr/>
          </a:p>
        </p:txBody>
      </p:sp>
      <p:sp>
        <p:nvSpPr>
          <p:cNvPr id="677" name="Google Shape;677;p75"/>
          <p:cNvSpPr/>
          <p:nvPr/>
        </p:nvSpPr>
        <p:spPr>
          <a:xfrm>
            <a:off x="0" y="5252131"/>
            <a:ext cx="9144000" cy="1622773"/>
          </a:xfrm>
          <a:prstGeom prst="rect">
            <a:avLst/>
          </a:prstGeom>
          <a:solidFill>
            <a:srgbClr val="0D30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78" name="Google Shape;678;p75"/>
          <p:cNvPicPr preferRelativeResize="0"/>
          <p:nvPr/>
        </p:nvPicPr>
        <p:blipFill rotWithShape="1">
          <a:blip r:embed="rId3">
            <a:alphaModFix/>
          </a:blip>
          <a:srcRect b="0" l="0" r="0" t="0"/>
          <a:stretch/>
        </p:blipFill>
        <p:spPr>
          <a:xfrm>
            <a:off x="482524" y="5406405"/>
            <a:ext cx="2875038" cy="1345975"/>
          </a:xfrm>
          <a:prstGeom prst="rect">
            <a:avLst/>
          </a:prstGeom>
          <a:noFill/>
          <a:ln>
            <a:noFill/>
          </a:ln>
        </p:spPr>
      </p:pic>
      <p:pic>
        <p:nvPicPr>
          <p:cNvPr id="679" name="Google Shape;679;p75"/>
          <p:cNvPicPr preferRelativeResize="0"/>
          <p:nvPr/>
        </p:nvPicPr>
        <p:blipFill rotWithShape="1">
          <a:blip r:embed="rId4">
            <a:alphaModFix/>
          </a:blip>
          <a:srcRect b="0" l="0" r="0" t="0"/>
          <a:stretch/>
        </p:blipFill>
        <p:spPr>
          <a:xfrm>
            <a:off x="6321425" y="5497996"/>
            <a:ext cx="2296101" cy="1131042"/>
          </a:xfrm>
          <a:prstGeom prst="rect">
            <a:avLst/>
          </a:prstGeom>
          <a:noFill/>
          <a:ln>
            <a:noFill/>
          </a:ln>
        </p:spPr>
      </p:pic>
      <p:sp>
        <p:nvSpPr>
          <p:cNvPr id="680" name="Google Shape;680;p75"/>
          <p:cNvSpPr txBox="1"/>
          <p:nvPr/>
        </p:nvSpPr>
        <p:spPr>
          <a:xfrm>
            <a:off x="584200" y="4622544"/>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www.edc.org</a:t>
            </a:r>
            <a:endParaRPr/>
          </a:p>
        </p:txBody>
      </p:sp>
      <p:grpSp>
        <p:nvGrpSpPr>
          <p:cNvPr id="681" name="Google Shape;681;p75"/>
          <p:cNvGrpSpPr/>
          <p:nvPr/>
        </p:nvGrpSpPr>
        <p:grpSpPr>
          <a:xfrm>
            <a:off x="0" y="6845"/>
            <a:ext cx="9144000" cy="471368"/>
            <a:chOff x="0" y="0"/>
            <a:chExt cx="9144000" cy="471368"/>
          </a:xfrm>
        </p:grpSpPr>
        <p:sp>
          <p:nvSpPr>
            <p:cNvPr id="682" name="Google Shape;682;p7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83" name="Google Shape;683;p7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84" name="Google Shape;684;p75"/>
            <p:cNvPicPr preferRelativeResize="0"/>
            <p:nvPr/>
          </p:nvPicPr>
          <p:blipFill rotWithShape="1">
            <a:blip r:embed="rId5">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rgbClr val="FFFFFF"/>
        </a:solidFill>
      </p:bgPr>
    </p:bg>
    <p:spTree>
      <p:nvGrpSpPr>
        <p:cNvPr id="685" name="Shape 685"/>
        <p:cNvGrpSpPr/>
        <p:nvPr/>
      </p:nvGrpSpPr>
      <p:grpSpPr>
        <a:xfrm>
          <a:off x="0" y="0"/>
          <a:ext cx="0" cy="0"/>
          <a:chOff x="0" y="0"/>
          <a:chExt cx="0" cy="0"/>
        </a:xfrm>
      </p:grpSpPr>
      <p:pic>
        <p:nvPicPr>
          <p:cNvPr id="686" name="Google Shape;686;p76"/>
          <p:cNvPicPr preferRelativeResize="0"/>
          <p:nvPr/>
        </p:nvPicPr>
        <p:blipFill rotWithShape="1">
          <a:blip r:embed="rId2">
            <a:alphaModFix/>
          </a:blip>
          <a:srcRect b="0" l="0" r="0" t="0"/>
          <a:stretch/>
        </p:blipFill>
        <p:spPr>
          <a:xfrm>
            <a:off x="6199474" y="1809750"/>
            <a:ext cx="2540001" cy="2540000"/>
          </a:xfrm>
          <a:prstGeom prst="rect">
            <a:avLst/>
          </a:prstGeom>
          <a:noFill/>
          <a:ln>
            <a:noFill/>
          </a:ln>
        </p:spPr>
      </p:pic>
      <p:sp>
        <p:nvSpPr>
          <p:cNvPr id="687" name="Google Shape;687;p76"/>
          <p:cNvSpPr txBox="1"/>
          <p:nvPr/>
        </p:nvSpPr>
        <p:spPr>
          <a:xfrm>
            <a:off x="584200" y="4622544"/>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www.edc.org</a:t>
            </a:r>
            <a:endParaRPr/>
          </a:p>
        </p:txBody>
      </p:sp>
      <p:pic>
        <p:nvPicPr>
          <p:cNvPr id="688" name="Google Shape;688;p76"/>
          <p:cNvPicPr preferRelativeResize="0"/>
          <p:nvPr/>
        </p:nvPicPr>
        <p:blipFill rotWithShape="1">
          <a:blip r:embed="rId3">
            <a:alphaModFix/>
          </a:blip>
          <a:srcRect b="911" l="19893" r="17152" t="470"/>
          <a:stretch/>
        </p:blipFill>
        <p:spPr>
          <a:xfrm>
            <a:off x="0" y="133351"/>
            <a:ext cx="9144000" cy="6724650"/>
          </a:xfrm>
          <a:prstGeom prst="rect">
            <a:avLst/>
          </a:prstGeom>
          <a:noFill/>
          <a:ln>
            <a:noFill/>
          </a:ln>
        </p:spPr>
      </p:pic>
      <p:pic>
        <p:nvPicPr>
          <p:cNvPr id="689" name="Google Shape;689;p76"/>
          <p:cNvPicPr preferRelativeResize="0"/>
          <p:nvPr/>
        </p:nvPicPr>
        <p:blipFill rotWithShape="1">
          <a:blip r:embed="rId4">
            <a:alphaModFix/>
          </a:blip>
          <a:srcRect b="0" l="0" r="0" t="0"/>
          <a:stretch/>
        </p:blipFill>
        <p:spPr>
          <a:xfrm>
            <a:off x="191009" y="758421"/>
            <a:ext cx="6896954" cy="1117760"/>
          </a:xfrm>
          <a:prstGeom prst="rect">
            <a:avLst/>
          </a:prstGeom>
          <a:noFill/>
          <a:ln>
            <a:noFill/>
          </a:ln>
        </p:spPr>
      </p:pic>
      <p:cxnSp>
        <p:nvCxnSpPr>
          <p:cNvPr id="690" name="Google Shape;690;p76"/>
          <p:cNvCxnSpPr/>
          <p:nvPr/>
        </p:nvCxnSpPr>
        <p:spPr>
          <a:xfrm>
            <a:off x="495299" y="3224213"/>
            <a:ext cx="317500" cy="0"/>
          </a:xfrm>
          <a:prstGeom prst="straightConnector1">
            <a:avLst/>
          </a:prstGeom>
          <a:noFill/>
          <a:ln cap="flat" cmpd="sng" w="50800">
            <a:solidFill>
              <a:srgbClr val="0064A4"/>
            </a:solidFill>
            <a:prstDash val="solid"/>
            <a:miter lim="800000"/>
            <a:headEnd len="sm" w="sm" type="none"/>
            <a:tailEnd len="sm" w="sm" type="none"/>
          </a:ln>
        </p:spPr>
      </p:cxnSp>
      <p:sp>
        <p:nvSpPr>
          <p:cNvPr id="691" name="Google Shape;691;p76"/>
          <p:cNvSpPr txBox="1"/>
          <p:nvPr/>
        </p:nvSpPr>
        <p:spPr>
          <a:xfrm>
            <a:off x="374648" y="5400078"/>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4A4"/>
                </a:solidFill>
                <a:latin typeface="Arial"/>
                <a:ea typeface="Arial"/>
                <a:cs typeface="Arial"/>
                <a:sym typeface="Arial"/>
              </a:rPr>
              <a:t>www.sprc.org</a:t>
            </a:r>
            <a:endParaRPr/>
          </a:p>
        </p:txBody>
      </p:sp>
      <p:cxnSp>
        <p:nvCxnSpPr>
          <p:cNvPr id="692" name="Google Shape;692;p76"/>
          <p:cNvCxnSpPr/>
          <p:nvPr/>
        </p:nvCxnSpPr>
        <p:spPr>
          <a:xfrm>
            <a:off x="873124" y="3224213"/>
            <a:ext cx="317500" cy="0"/>
          </a:xfrm>
          <a:prstGeom prst="straightConnector1">
            <a:avLst/>
          </a:prstGeom>
          <a:noFill/>
          <a:ln cap="flat" cmpd="sng" w="50800">
            <a:solidFill>
              <a:srgbClr val="65B866"/>
            </a:solidFill>
            <a:prstDash val="solid"/>
            <a:miter lim="800000"/>
            <a:headEnd len="sm" w="sm" type="none"/>
            <a:tailEnd len="sm" w="sm" type="none"/>
          </a:ln>
        </p:spPr>
      </p:cxnSp>
      <p:sp>
        <p:nvSpPr>
          <p:cNvPr id="693" name="Google Shape;693;p76"/>
          <p:cNvSpPr txBox="1"/>
          <p:nvPr/>
        </p:nvSpPr>
        <p:spPr>
          <a:xfrm>
            <a:off x="371474" y="2006401"/>
            <a:ext cx="6288088" cy="946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700"/>
              <a:buFont typeface="Arial"/>
              <a:buNone/>
            </a:pPr>
            <a:r>
              <a:rPr lang="en-US" sz="2700">
                <a:solidFill>
                  <a:schemeClr val="dk1"/>
                </a:solidFill>
                <a:latin typeface="Arial"/>
                <a:ea typeface="Arial"/>
                <a:cs typeface="Arial"/>
                <a:sym typeface="Arial"/>
              </a:rPr>
              <a:t>Suicide Prevention: </a:t>
            </a:r>
            <a:br>
              <a:rPr b="1" lang="en-US" sz="2700">
                <a:solidFill>
                  <a:schemeClr val="dk1"/>
                </a:solidFill>
                <a:latin typeface="Arial"/>
                <a:ea typeface="Arial"/>
                <a:cs typeface="Arial"/>
                <a:sym typeface="Arial"/>
              </a:rPr>
            </a:br>
            <a:r>
              <a:rPr b="1" lang="en-US" sz="2700">
                <a:solidFill>
                  <a:schemeClr val="dk1"/>
                </a:solidFill>
                <a:latin typeface="Arial"/>
                <a:ea typeface="Arial"/>
                <a:cs typeface="Arial"/>
                <a:sym typeface="Arial"/>
              </a:rPr>
              <a:t>We All Have a Role to Play</a:t>
            </a:r>
            <a:endParaRPr/>
          </a:p>
        </p:txBody>
      </p:sp>
      <p:sp>
        <p:nvSpPr>
          <p:cNvPr id="694" name="Google Shape;694;p76"/>
          <p:cNvSpPr/>
          <p:nvPr/>
        </p:nvSpPr>
        <p:spPr>
          <a:xfrm>
            <a:off x="371474" y="3507656"/>
            <a:ext cx="256222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3E404A"/>
              </a:buClr>
              <a:buSzPts val="1800"/>
              <a:buFont typeface="Arial"/>
              <a:buNone/>
            </a:pPr>
            <a:r>
              <a:rPr lang="en-US" sz="1800">
                <a:solidFill>
                  <a:srgbClr val="3E404A"/>
                </a:solidFill>
                <a:latin typeface="Arial"/>
                <a:ea typeface="Arial"/>
                <a:cs typeface="Arial"/>
                <a:sym typeface="Arial"/>
              </a:rPr>
              <a:t>The nation’s only federally supported </a:t>
            </a:r>
            <a:br>
              <a:rPr lang="en-US" sz="1800">
                <a:solidFill>
                  <a:srgbClr val="3E404A"/>
                </a:solidFill>
                <a:latin typeface="Arial"/>
                <a:ea typeface="Arial"/>
                <a:cs typeface="Arial"/>
                <a:sym typeface="Arial"/>
              </a:rPr>
            </a:br>
            <a:r>
              <a:rPr lang="en-US" sz="1800">
                <a:solidFill>
                  <a:srgbClr val="3E404A"/>
                </a:solidFill>
                <a:latin typeface="Arial"/>
                <a:ea typeface="Arial"/>
                <a:cs typeface="Arial"/>
                <a:sym typeface="Arial"/>
              </a:rPr>
              <a:t>resource center devoted to advancing the National Strategy for Suicide Prevention.</a:t>
            </a:r>
            <a:endParaRPr/>
          </a:p>
        </p:txBody>
      </p:sp>
      <p:pic>
        <p:nvPicPr>
          <p:cNvPr id="695" name="Google Shape;695;p76"/>
          <p:cNvPicPr preferRelativeResize="0"/>
          <p:nvPr/>
        </p:nvPicPr>
        <p:blipFill rotWithShape="1">
          <a:blip r:embed="rId5">
            <a:alphaModFix/>
          </a:blip>
          <a:srcRect b="0" l="0" r="0" t="0"/>
          <a:stretch/>
        </p:blipFill>
        <p:spPr>
          <a:xfrm>
            <a:off x="7643253" y="6004374"/>
            <a:ext cx="1285102" cy="633031"/>
          </a:xfrm>
          <a:prstGeom prst="rect">
            <a:avLst/>
          </a:prstGeom>
          <a:noFill/>
          <a:ln>
            <a:noFill/>
          </a:ln>
        </p:spPr>
      </p:pic>
      <p:grpSp>
        <p:nvGrpSpPr>
          <p:cNvPr id="696" name="Google Shape;696;p76"/>
          <p:cNvGrpSpPr/>
          <p:nvPr/>
        </p:nvGrpSpPr>
        <p:grpSpPr>
          <a:xfrm>
            <a:off x="0" y="-5265"/>
            <a:ext cx="9144000" cy="471368"/>
            <a:chOff x="0" y="0"/>
            <a:chExt cx="9144000" cy="471368"/>
          </a:xfrm>
        </p:grpSpPr>
        <p:sp>
          <p:nvSpPr>
            <p:cNvPr id="697" name="Google Shape;697;p7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98" name="Google Shape;698;p7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9" name="Google Shape;699;p76"/>
            <p:cNvPicPr preferRelativeResize="0"/>
            <p:nvPr/>
          </p:nvPicPr>
          <p:blipFill rotWithShape="1">
            <a:blip r:embed="rId6">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bg>
      <p:bgPr>
        <a:solidFill>
          <a:srgbClr val="FFFFFF"/>
        </a:solidFill>
      </p:bgPr>
    </p:bg>
    <p:spTree>
      <p:nvGrpSpPr>
        <p:cNvPr id="700" name="Shape 700"/>
        <p:cNvGrpSpPr/>
        <p:nvPr/>
      </p:nvGrpSpPr>
      <p:grpSpPr>
        <a:xfrm>
          <a:off x="0" y="0"/>
          <a:ext cx="0" cy="0"/>
          <a:chOff x="0" y="0"/>
          <a:chExt cx="0" cy="0"/>
        </a:xfrm>
      </p:grpSpPr>
      <p:pic>
        <p:nvPicPr>
          <p:cNvPr id="701" name="Google Shape;701;p77"/>
          <p:cNvPicPr preferRelativeResize="0"/>
          <p:nvPr/>
        </p:nvPicPr>
        <p:blipFill rotWithShape="1">
          <a:blip r:embed="rId2">
            <a:alphaModFix/>
          </a:blip>
          <a:srcRect b="0" l="0" r="0" t="0"/>
          <a:stretch/>
        </p:blipFill>
        <p:spPr>
          <a:xfrm>
            <a:off x="6199474" y="1809750"/>
            <a:ext cx="2540001" cy="2540000"/>
          </a:xfrm>
          <a:prstGeom prst="rect">
            <a:avLst/>
          </a:prstGeom>
          <a:noFill/>
          <a:ln>
            <a:noFill/>
          </a:ln>
        </p:spPr>
      </p:pic>
      <p:sp>
        <p:nvSpPr>
          <p:cNvPr id="702" name="Google Shape;702;p77"/>
          <p:cNvSpPr txBox="1"/>
          <p:nvPr/>
        </p:nvSpPr>
        <p:spPr>
          <a:xfrm>
            <a:off x="584200" y="4622544"/>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www.edc.org</a:t>
            </a:r>
            <a:endParaRPr/>
          </a:p>
        </p:txBody>
      </p:sp>
      <p:pic>
        <p:nvPicPr>
          <p:cNvPr id="703" name="Google Shape;703;p77"/>
          <p:cNvPicPr preferRelativeResize="0"/>
          <p:nvPr/>
        </p:nvPicPr>
        <p:blipFill rotWithShape="1">
          <a:blip r:embed="rId3">
            <a:alphaModFix/>
          </a:blip>
          <a:srcRect b="0" l="0" r="0" t="0"/>
          <a:stretch/>
        </p:blipFill>
        <p:spPr>
          <a:xfrm>
            <a:off x="282481" y="490148"/>
            <a:ext cx="8579038" cy="5979983"/>
          </a:xfrm>
          <a:prstGeom prst="rect">
            <a:avLst/>
          </a:prstGeom>
          <a:noFill/>
          <a:ln>
            <a:noFill/>
          </a:ln>
        </p:spPr>
      </p:pic>
      <p:sp>
        <p:nvSpPr>
          <p:cNvPr id="704" name="Google Shape;704;p77"/>
          <p:cNvSpPr txBox="1"/>
          <p:nvPr/>
        </p:nvSpPr>
        <p:spPr>
          <a:xfrm>
            <a:off x="4826738" y="465654"/>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4A4"/>
                </a:solidFill>
                <a:latin typeface="Arial"/>
                <a:ea typeface="Arial"/>
                <a:cs typeface="Arial"/>
                <a:sym typeface="Arial"/>
              </a:rPr>
              <a:t>www.sprc.org</a:t>
            </a:r>
            <a:endParaRPr/>
          </a:p>
        </p:txBody>
      </p:sp>
      <p:grpSp>
        <p:nvGrpSpPr>
          <p:cNvPr id="705" name="Google Shape;705;p77"/>
          <p:cNvGrpSpPr/>
          <p:nvPr/>
        </p:nvGrpSpPr>
        <p:grpSpPr>
          <a:xfrm>
            <a:off x="0" y="6845"/>
            <a:ext cx="9144000" cy="471368"/>
            <a:chOff x="0" y="0"/>
            <a:chExt cx="9144000" cy="471368"/>
          </a:xfrm>
        </p:grpSpPr>
        <p:sp>
          <p:nvSpPr>
            <p:cNvPr id="706" name="Google Shape;706;p7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07" name="Google Shape;707;p7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08" name="Google Shape;708;p77"/>
            <p:cNvPicPr preferRelativeResize="0"/>
            <p:nvPr/>
          </p:nvPicPr>
          <p:blipFill rotWithShape="1">
            <a:blip r:embed="rId4">
              <a:alphaModFix/>
            </a:blip>
            <a:srcRect b="0" l="0" r="0" t="0"/>
            <a:stretch/>
          </p:blipFill>
          <p:spPr>
            <a:xfrm>
              <a:off x="7844353" y="56206"/>
              <a:ext cx="1084002" cy="335022"/>
            </a:xfrm>
            <a:prstGeom prst="rect">
              <a:avLst/>
            </a:prstGeom>
            <a:noFill/>
            <a:ln>
              <a:noFill/>
            </a:ln>
          </p:spPr>
        </p:pic>
      </p:grpSp>
      <p:sp>
        <p:nvSpPr>
          <p:cNvPr id="709" name="Google Shape;709;p77"/>
          <p:cNvSpPr/>
          <p:nvPr/>
        </p:nvSpPr>
        <p:spPr>
          <a:xfrm>
            <a:off x="3508744" y="833954"/>
            <a:ext cx="431321" cy="215660"/>
          </a:xfrm>
          <a:prstGeom prst="rect">
            <a:avLst/>
          </a:prstGeom>
          <a:noFill/>
          <a:ln cap="flat" cmpd="sng" w="635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rgbClr val="F9F3DD"/>
        </a:solidFill>
      </p:bgPr>
    </p:bg>
    <p:spTree>
      <p:nvGrpSpPr>
        <p:cNvPr id="710" name="Shape 710"/>
        <p:cNvGrpSpPr/>
        <p:nvPr/>
      </p:nvGrpSpPr>
      <p:grpSpPr>
        <a:xfrm>
          <a:off x="0" y="0"/>
          <a:ext cx="0" cy="0"/>
          <a:chOff x="0" y="0"/>
          <a:chExt cx="0" cy="0"/>
        </a:xfrm>
      </p:grpSpPr>
      <p:pic>
        <p:nvPicPr>
          <p:cNvPr id="711" name="Google Shape;711;p78"/>
          <p:cNvPicPr preferRelativeResize="0"/>
          <p:nvPr/>
        </p:nvPicPr>
        <p:blipFill rotWithShape="1">
          <a:blip r:embed="rId2">
            <a:alphaModFix/>
          </a:blip>
          <a:srcRect b="0" l="0" r="0" t="0"/>
          <a:stretch/>
        </p:blipFill>
        <p:spPr>
          <a:xfrm>
            <a:off x="6199474" y="1809750"/>
            <a:ext cx="2540001" cy="2540000"/>
          </a:xfrm>
          <a:prstGeom prst="rect">
            <a:avLst/>
          </a:prstGeom>
          <a:noFill/>
          <a:ln>
            <a:noFill/>
          </a:ln>
        </p:spPr>
      </p:pic>
      <p:sp>
        <p:nvSpPr>
          <p:cNvPr id="712" name="Google Shape;712;p78"/>
          <p:cNvSpPr txBox="1"/>
          <p:nvPr/>
        </p:nvSpPr>
        <p:spPr>
          <a:xfrm>
            <a:off x="584200" y="4622544"/>
            <a:ext cx="2336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www.edc.org</a:t>
            </a:r>
            <a:endParaRPr/>
          </a:p>
        </p:txBody>
      </p:sp>
      <p:grpSp>
        <p:nvGrpSpPr>
          <p:cNvPr id="713" name="Google Shape;713;p78"/>
          <p:cNvGrpSpPr/>
          <p:nvPr/>
        </p:nvGrpSpPr>
        <p:grpSpPr>
          <a:xfrm>
            <a:off x="0" y="0"/>
            <a:ext cx="9144000" cy="471368"/>
            <a:chOff x="0" y="0"/>
            <a:chExt cx="9144000" cy="471368"/>
          </a:xfrm>
        </p:grpSpPr>
        <p:sp>
          <p:nvSpPr>
            <p:cNvPr id="714" name="Google Shape;714;p7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15" name="Google Shape;715;p7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16" name="Google Shape;716;p78"/>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pic>
        <p:nvPicPr>
          <p:cNvPr descr="\\Legolas\samoc_mdms\SAMHSA OC MDMS\Task 2 - Publications Support\2.4 Marketing Package\Branding Concepts\PowerPoint\PPT Template.jpg" id="717" name="Google Shape;717;p78"/>
          <p:cNvPicPr preferRelativeResize="0"/>
          <p:nvPr/>
        </p:nvPicPr>
        <p:blipFill rotWithShape="1">
          <a:blip r:embed="rId4">
            <a:alphaModFix/>
          </a:blip>
          <a:srcRect b="0" l="0" r="0" t="0"/>
          <a:stretch/>
        </p:blipFill>
        <p:spPr>
          <a:xfrm>
            <a:off x="198487" y="721744"/>
            <a:ext cx="8747026" cy="576768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718" name="Shape 718"/>
        <p:cNvGrpSpPr/>
        <p:nvPr/>
      </p:nvGrpSpPr>
      <p:grpSpPr>
        <a:xfrm>
          <a:off x="0" y="0"/>
          <a:ext cx="0" cy="0"/>
          <a:chOff x="0" y="0"/>
          <a:chExt cx="0" cy="0"/>
        </a:xfrm>
      </p:grpSpPr>
      <p:sp>
        <p:nvSpPr>
          <p:cNvPr id="719" name="Google Shape;719;p79"/>
          <p:cNvSpPr/>
          <p:nvPr/>
        </p:nvSpPr>
        <p:spPr>
          <a:xfrm>
            <a:off x="-5" y="3071373"/>
            <a:ext cx="9144000" cy="1952858"/>
          </a:xfrm>
          <a:prstGeom prst="rect">
            <a:avLst/>
          </a:prstGeom>
          <a:solidFill>
            <a:srgbClr val="7D82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0" name="Google Shape;720;p79"/>
          <p:cNvSpPr txBox="1"/>
          <p:nvPr/>
        </p:nvSpPr>
        <p:spPr>
          <a:xfrm>
            <a:off x="770839" y="3497339"/>
            <a:ext cx="7602311" cy="1384904"/>
          </a:xfrm>
          <a:prstGeom prst="rect">
            <a:avLst/>
          </a:prstGeom>
          <a:noFill/>
          <a:ln>
            <a:noFill/>
          </a:ln>
        </p:spPr>
        <p:txBody>
          <a:bodyPr anchorCtr="0" anchor="b" bIns="0" lIns="91350" spcFirstLastPara="1" rIns="0" wrap="square" tIns="91350">
            <a:spAutoFit/>
          </a:bodyPr>
          <a:lstStyle/>
          <a:p>
            <a:pPr indent="0" lvl="0" marL="0" marR="0" rtl="0" algn="ctr">
              <a:spcBef>
                <a:spcPts val="0"/>
              </a:spcBef>
              <a:spcAft>
                <a:spcPts val="0"/>
              </a:spcAft>
              <a:buNone/>
            </a:pPr>
            <a:r>
              <a:rPr b="1" lang="en-US" sz="2800">
                <a:solidFill>
                  <a:srgbClr val="FFFFFF"/>
                </a:solidFill>
                <a:latin typeface="Arial"/>
                <a:ea typeface="Arial"/>
                <a:cs typeface="Arial"/>
                <a:sym typeface="Arial"/>
              </a:rPr>
              <a:t>The Public-Private</a:t>
            </a:r>
            <a:r>
              <a:rPr b="1" lang="en-US" sz="2800">
                <a:solidFill>
                  <a:srgbClr val="FFFFFF"/>
                </a:solidFill>
                <a:latin typeface="Arial"/>
                <a:ea typeface="Arial"/>
                <a:cs typeface="Arial"/>
                <a:sym typeface="Arial"/>
              </a:rPr>
              <a:t> Partnership Advancing </a:t>
            </a:r>
            <a:endParaRPr/>
          </a:p>
          <a:p>
            <a:pPr indent="0" lvl="0" marL="0" marR="0" rtl="0" algn="ctr">
              <a:spcBef>
                <a:spcPts val="0"/>
              </a:spcBef>
              <a:spcAft>
                <a:spcPts val="0"/>
              </a:spcAft>
              <a:buNone/>
            </a:pPr>
            <a:r>
              <a:rPr b="1" lang="en-US" sz="2800">
                <a:solidFill>
                  <a:srgbClr val="FFFFFF"/>
                </a:solidFill>
                <a:latin typeface="Arial"/>
                <a:ea typeface="Arial"/>
                <a:cs typeface="Arial"/>
                <a:sym typeface="Arial"/>
              </a:rPr>
              <a:t>the National Strategy for Suicide Prevention</a:t>
            </a:r>
            <a:endParaRPr b="1" sz="2800">
              <a:solidFill>
                <a:srgbClr val="FFFFFF"/>
              </a:solidFill>
              <a:latin typeface="Arial"/>
              <a:ea typeface="Arial"/>
              <a:cs typeface="Arial"/>
              <a:sym typeface="Arial"/>
            </a:endParaRPr>
          </a:p>
          <a:p>
            <a:pPr indent="0" lvl="0" marL="0" marR="0" rtl="0" algn="ctr">
              <a:spcBef>
                <a:spcPts val="0"/>
              </a:spcBef>
              <a:spcAft>
                <a:spcPts val="0"/>
              </a:spcAft>
              <a:buNone/>
            </a:pPr>
            <a:r>
              <a:t/>
            </a:r>
            <a:endParaRPr b="1" sz="2800">
              <a:solidFill>
                <a:srgbClr val="FFFFFF"/>
              </a:solidFill>
              <a:latin typeface="Calibri"/>
              <a:ea typeface="Calibri"/>
              <a:cs typeface="Calibri"/>
              <a:sym typeface="Calibri"/>
            </a:endParaRPr>
          </a:p>
        </p:txBody>
      </p:sp>
      <p:pic>
        <p:nvPicPr>
          <p:cNvPr id="721" name="Google Shape;721;p79"/>
          <p:cNvPicPr preferRelativeResize="0"/>
          <p:nvPr/>
        </p:nvPicPr>
        <p:blipFill rotWithShape="1">
          <a:blip r:embed="rId2">
            <a:alphaModFix/>
          </a:blip>
          <a:srcRect b="0" l="0" r="0" t="0"/>
          <a:stretch/>
        </p:blipFill>
        <p:spPr>
          <a:xfrm>
            <a:off x="2642786" y="542786"/>
            <a:ext cx="3858421" cy="2069068"/>
          </a:xfrm>
          <a:prstGeom prst="rect">
            <a:avLst/>
          </a:prstGeom>
          <a:noFill/>
          <a:ln>
            <a:noFill/>
          </a:ln>
        </p:spPr>
      </p:pic>
      <p:sp>
        <p:nvSpPr>
          <p:cNvPr id="722" name="Google Shape;722;p79"/>
          <p:cNvSpPr/>
          <p:nvPr/>
        </p:nvSpPr>
        <p:spPr>
          <a:xfrm>
            <a:off x="-2" y="5024231"/>
            <a:ext cx="9144000" cy="1833770"/>
          </a:xfrm>
          <a:prstGeom prst="rect">
            <a:avLst/>
          </a:prstGeom>
          <a:solidFill>
            <a:srgbClr val="1271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23" name="Google Shape;723;p79"/>
          <p:cNvPicPr preferRelativeResize="0"/>
          <p:nvPr/>
        </p:nvPicPr>
        <p:blipFill rotWithShape="1">
          <a:blip r:embed="rId3">
            <a:alphaModFix/>
          </a:blip>
          <a:srcRect b="0" l="0" r="-7361" t="0"/>
          <a:stretch/>
        </p:blipFill>
        <p:spPr>
          <a:xfrm>
            <a:off x="6859888" y="4740254"/>
            <a:ext cx="1898685" cy="1769587"/>
          </a:xfrm>
          <a:prstGeom prst="rect">
            <a:avLst/>
          </a:prstGeom>
          <a:noFill/>
          <a:ln>
            <a:noFill/>
          </a:ln>
        </p:spPr>
      </p:pic>
      <p:pic>
        <p:nvPicPr>
          <p:cNvPr id="724" name="Google Shape;724;p79"/>
          <p:cNvPicPr preferRelativeResize="0"/>
          <p:nvPr/>
        </p:nvPicPr>
        <p:blipFill rotWithShape="1">
          <a:blip r:embed="rId4">
            <a:alphaModFix/>
          </a:blip>
          <a:srcRect b="0" l="0" r="0" t="0"/>
          <a:stretch/>
        </p:blipFill>
        <p:spPr>
          <a:xfrm>
            <a:off x="506609" y="5709225"/>
            <a:ext cx="1285102" cy="63303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D9D9DF"/>
        </a:solidFill>
      </p:bgPr>
    </p:bg>
    <p:spTree>
      <p:nvGrpSpPr>
        <p:cNvPr id="65" name="Shape 65"/>
        <p:cNvGrpSpPr/>
        <p:nvPr/>
      </p:nvGrpSpPr>
      <p:grpSpPr>
        <a:xfrm>
          <a:off x="0" y="0"/>
          <a:ext cx="0" cy="0"/>
          <a:chOff x="0" y="0"/>
          <a:chExt cx="0" cy="0"/>
        </a:xfrm>
      </p:grpSpPr>
      <p:pic>
        <p:nvPicPr>
          <p:cNvPr id="66" name="Google Shape;66;p26"/>
          <p:cNvPicPr preferRelativeResize="0"/>
          <p:nvPr/>
        </p:nvPicPr>
        <p:blipFill rotWithShape="1">
          <a:blip r:embed="rId2">
            <a:alphaModFix/>
          </a:blip>
          <a:srcRect b="0" l="0" r="0" t="0"/>
          <a:stretch/>
        </p:blipFill>
        <p:spPr>
          <a:xfrm>
            <a:off x="-17418" y="0"/>
            <a:ext cx="9161417" cy="6858000"/>
          </a:xfrm>
          <a:prstGeom prst="rect">
            <a:avLst/>
          </a:prstGeom>
          <a:noFill/>
          <a:ln>
            <a:noFill/>
          </a:ln>
        </p:spPr>
      </p:pic>
      <p:sp>
        <p:nvSpPr>
          <p:cNvPr id="67" name="Google Shape;67;p2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68" name="Google Shape;68;p2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 name="Google Shape;69;p26"/>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sp>
        <p:nvSpPr>
          <p:cNvPr id="70" name="Google Shape;70;p2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400"/>
              <a:buFont typeface="Arial"/>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2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rgbClr val="FFFFFF"/>
                </a:solidFill>
              </a:defRPr>
            </a:lvl1pPr>
            <a:lvl2pPr indent="-228600" lvl="1" marL="914400" algn="l">
              <a:lnSpc>
                <a:spcPct val="90000"/>
              </a:lnSpc>
              <a:spcBef>
                <a:spcPts val="500"/>
              </a:spcBef>
              <a:spcAft>
                <a:spcPts val="0"/>
              </a:spcAft>
              <a:buSzPts val="2000"/>
              <a:buNone/>
              <a:defRPr sz="2000">
                <a:solidFill>
                  <a:srgbClr val="94959A"/>
                </a:solidFill>
              </a:defRPr>
            </a:lvl2pPr>
            <a:lvl3pPr indent="-228600" lvl="2" marL="1371600" algn="l">
              <a:lnSpc>
                <a:spcPct val="90000"/>
              </a:lnSpc>
              <a:spcBef>
                <a:spcPts val="500"/>
              </a:spcBef>
              <a:spcAft>
                <a:spcPts val="0"/>
              </a:spcAft>
              <a:buSzPts val="1800"/>
              <a:buNone/>
              <a:defRPr sz="1800">
                <a:solidFill>
                  <a:srgbClr val="94959A"/>
                </a:solidFill>
              </a:defRPr>
            </a:lvl3pPr>
            <a:lvl4pPr indent="-228600" lvl="3" marL="1828800" algn="l">
              <a:lnSpc>
                <a:spcPct val="90000"/>
              </a:lnSpc>
              <a:spcBef>
                <a:spcPts val="500"/>
              </a:spcBef>
              <a:spcAft>
                <a:spcPts val="0"/>
              </a:spcAft>
              <a:buSzPts val="1600"/>
              <a:buNone/>
              <a:defRPr sz="1600">
                <a:solidFill>
                  <a:srgbClr val="94959A"/>
                </a:solidFill>
              </a:defRPr>
            </a:lvl4pPr>
            <a:lvl5pPr indent="-228600" lvl="4" marL="2286000" algn="l">
              <a:lnSpc>
                <a:spcPct val="90000"/>
              </a:lnSpc>
              <a:spcBef>
                <a:spcPts val="500"/>
              </a:spcBef>
              <a:spcAft>
                <a:spcPts val="0"/>
              </a:spcAft>
              <a:buSzPts val="1600"/>
              <a:buNone/>
              <a:defRPr sz="1600">
                <a:solidFill>
                  <a:srgbClr val="94959A"/>
                </a:solidFill>
              </a:defRPr>
            </a:lvl5pPr>
            <a:lvl6pPr indent="-228600" lvl="5" marL="2743200" algn="l">
              <a:lnSpc>
                <a:spcPct val="90000"/>
              </a:lnSpc>
              <a:spcBef>
                <a:spcPts val="500"/>
              </a:spcBef>
              <a:spcAft>
                <a:spcPts val="0"/>
              </a:spcAft>
              <a:buClr>
                <a:srgbClr val="94959A"/>
              </a:buClr>
              <a:buSzPts val="1600"/>
              <a:buNone/>
              <a:defRPr sz="1600">
                <a:solidFill>
                  <a:srgbClr val="94959A"/>
                </a:solidFill>
              </a:defRPr>
            </a:lvl6pPr>
            <a:lvl7pPr indent="-228600" lvl="6" marL="3200400" algn="l">
              <a:lnSpc>
                <a:spcPct val="90000"/>
              </a:lnSpc>
              <a:spcBef>
                <a:spcPts val="500"/>
              </a:spcBef>
              <a:spcAft>
                <a:spcPts val="0"/>
              </a:spcAft>
              <a:buClr>
                <a:srgbClr val="94959A"/>
              </a:buClr>
              <a:buSzPts val="1600"/>
              <a:buNone/>
              <a:defRPr sz="1600">
                <a:solidFill>
                  <a:srgbClr val="94959A"/>
                </a:solidFill>
              </a:defRPr>
            </a:lvl7pPr>
            <a:lvl8pPr indent="-228600" lvl="7" marL="3657600" algn="l">
              <a:lnSpc>
                <a:spcPct val="90000"/>
              </a:lnSpc>
              <a:spcBef>
                <a:spcPts val="500"/>
              </a:spcBef>
              <a:spcAft>
                <a:spcPts val="0"/>
              </a:spcAft>
              <a:buClr>
                <a:srgbClr val="94959A"/>
              </a:buClr>
              <a:buSzPts val="1600"/>
              <a:buNone/>
              <a:defRPr sz="1600">
                <a:solidFill>
                  <a:srgbClr val="94959A"/>
                </a:solidFill>
              </a:defRPr>
            </a:lvl8pPr>
            <a:lvl9pPr indent="-228600" lvl="8" marL="4114800" algn="l">
              <a:lnSpc>
                <a:spcPct val="90000"/>
              </a:lnSpc>
              <a:spcBef>
                <a:spcPts val="500"/>
              </a:spcBef>
              <a:spcAft>
                <a:spcPts val="0"/>
              </a:spcAft>
              <a:buClr>
                <a:srgbClr val="94959A"/>
              </a:buClr>
              <a:buSzPts val="1600"/>
              <a:buNone/>
              <a:defRPr sz="1600">
                <a:solidFill>
                  <a:srgbClr val="94959A"/>
                </a:solidFill>
              </a:defRPr>
            </a:lvl9pPr>
          </a:lstStyle>
          <a:p/>
        </p:txBody>
      </p:sp>
      <p:pic>
        <p:nvPicPr>
          <p:cNvPr id="72" name="Google Shape;72;p26"/>
          <p:cNvPicPr preferRelativeResize="0"/>
          <p:nvPr/>
        </p:nvPicPr>
        <p:blipFill rotWithShape="1">
          <a:blip r:embed="rId4">
            <a:alphaModFix/>
          </a:blip>
          <a:srcRect b="-4712" l="20202" r="-4687" t="33907"/>
          <a:stretch/>
        </p:blipFill>
        <p:spPr>
          <a:xfrm>
            <a:off x="-17421" y="140201"/>
            <a:ext cx="2660073" cy="221724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725" name="Shape 725"/>
        <p:cNvGrpSpPr/>
        <p:nvPr/>
      </p:nvGrpSpPr>
      <p:grpSpPr>
        <a:xfrm>
          <a:off x="0" y="0"/>
          <a:ext cx="0" cy="0"/>
          <a:chOff x="0" y="0"/>
          <a:chExt cx="0" cy="0"/>
        </a:xfrm>
      </p:grpSpPr>
      <p:pic>
        <p:nvPicPr>
          <p:cNvPr id="726" name="Google Shape;726;p80"/>
          <p:cNvPicPr preferRelativeResize="0"/>
          <p:nvPr/>
        </p:nvPicPr>
        <p:blipFill rotWithShape="1">
          <a:blip r:embed="rId2">
            <a:alphaModFix/>
          </a:blip>
          <a:srcRect b="0" l="0" r="0" t="0"/>
          <a:stretch/>
        </p:blipFill>
        <p:spPr>
          <a:xfrm>
            <a:off x="5210051" y="4181265"/>
            <a:ext cx="3101986" cy="1663432"/>
          </a:xfrm>
          <a:prstGeom prst="rect">
            <a:avLst/>
          </a:prstGeom>
          <a:noFill/>
          <a:ln>
            <a:noFill/>
          </a:ln>
        </p:spPr>
      </p:pic>
      <p:sp>
        <p:nvSpPr>
          <p:cNvPr id="727" name="Google Shape;727;p80"/>
          <p:cNvSpPr txBox="1"/>
          <p:nvPr/>
        </p:nvSpPr>
        <p:spPr>
          <a:xfrm>
            <a:off x="328211" y="645827"/>
            <a:ext cx="7983826" cy="892461"/>
          </a:xfrm>
          <a:prstGeom prst="rect">
            <a:avLst/>
          </a:prstGeom>
          <a:solidFill>
            <a:srgbClr val="FFFFFF"/>
          </a:solidFill>
          <a:ln>
            <a:noFill/>
          </a:ln>
        </p:spPr>
        <p:txBody>
          <a:bodyPr anchorCtr="0" anchor="b" bIns="0" lIns="91350" spcFirstLastPara="1" rIns="0" wrap="square" tIns="91350">
            <a:spAutoFit/>
          </a:bodyPr>
          <a:lstStyle/>
          <a:p>
            <a:pPr indent="0" lvl="0" marL="0" marR="0" rtl="0" algn="l">
              <a:spcBef>
                <a:spcPts val="0"/>
              </a:spcBef>
              <a:spcAft>
                <a:spcPts val="0"/>
              </a:spcAft>
              <a:buNone/>
            </a:pPr>
            <a:r>
              <a:rPr b="1" lang="en-US" sz="2800">
                <a:solidFill>
                  <a:schemeClr val="accent1"/>
                </a:solidFill>
                <a:latin typeface="Arial"/>
                <a:ea typeface="Arial"/>
                <a:cs typeface="Arial"/>
                <a:sym typeface="Arial"/>
              </a:rPr>
              <a:t>2012 National Strategy for Suicide Prevention:</a:t>
            </a:r>
            <a:endParaRPr/>
          </a:p>
          <a:p>
            <a:pPr indent="0" lvl="0" marL="0" marR="0" rtl="0" algn="l">
              <a:spcBef>
                <a:spcPts val="0"/>
              </a:spcBef>
              <a:spcAft>
                <a:spcPts val="0"/>
              </a:spcAft>
              <a:buNone/>
            </a:pPr>
            <a:r>
              <a:t/>
            </a:r>
            <a:endParaRPr b="1" sz="2400">
              <a:solidFill>
                <a:srgbClr val="C00000"/>
              </a:solidFill>
              <a:latin typeface="Calibri"/>
              <a:ea typeface="Calibri"/>
              <a:cs typeface="Calibri"/>
              <a:sym typeface="Calibri"/>
            </a:endParaRPr>
          </a:p>
        </p:txBody>
      </p:sp>
      <p:sp>
        <p:nvSpPr>
          <p:cNvPr id="728" name="Google Shape;728;p80"/>
          <p:cNvSpPr txBox="1"/>
          <p:nvPr/>
        </p:nvSpPr>
        <p:spPr>
          <a:xfrm>
            <a:off x="328211" y="1438663"/>
            <a:ext cx="5872162" cy="554038"/>
          </a:xfrm>
          <a:prstGeom prst="rect">
            <a:avLst/>
          </a:prstGeom>
          <a:solidFill>
            <a:srgbClr val="FFFFFF"/>
          </a:solidFill>
          <a:ln>
            <a:noFill/>
          </a:ln>
        </p:spPr>
        <p:txBody>
          <a:bodyPr anchorCtr="0" anchor="t" bIns="0" lIns="91350" spcFirstLastPara="1" rIns="91350" wrap="square" tIns="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GOALS AND OBJECTIVES FOR ACTION</a:t>
            </a:r>
            <a:endParaRPr/>
          </a:p>
          <a:p>
            <a:pPr indent="0" lvl="0" marL="0" marR="0" rtl="0" algn="l">
              <a:spcBef>
                <a:spcPts val="0"/>
              </a:spcBef>
              <a:spcAft>
                <a:spcPts val="0"/>
              </a:spcAft>
              <a:buNone/>
            </a:pPr>
            <a:r>
              <a:t/>
            </a:r>
            <a:endParaRPr b="1" sz="1800">
              <a:solidFill>
                <a:srgbClr val="000000"/>
              </a:solidFill>
              <a:latin typeface="Arial Narrow"/>
              <a:ea typeface="Arial Narrow"/>
              <a:cs typeface="Arial Narrow"/>
              <a:sym typeface="Arial Narrow"/>
            </a:endParaRPr>
          </a:p>
        </p:txBody>
      </p:sp>
      <p:sp>
        <p:nvSpPr>
          <p:cNvPr id="729" name="Google Shape;729;p80"/>
          <p:cNvSpPr txBox="1"/>
          <p:nvPr/>
        </p:nvSpPr>
        <p:spPr>
          <a:xfrm>
            <a:off x="328211" y="1992701"/>
            <a:ext cx="8225239" cy="307684"/>
          </a:xfrm>
          <a:prstGeom prst="rect">
            <a:avLst/>
          </a:prstGeom>
          <a:noFill/>
          <a:ln>
            <a:noFill/>
          </a:ln>
        </p:spPr>
        <p:txBody>
          <a:bodyPr anchorCtr="0" anchor="t" bIns="45650" lIns="91350" spcFirstLastPara="1" rIns="91350" wrap="square" tIns="4565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A report of the U.S. Surgeon General</a:t>
            </a:r>
            <a:r>
              <a:rPr b="1" lang="en-US" sz="1400">
                <a:solidFill>
                  <a:schemeClr val="dk1"/>
                </a:solidFill>
                <a:latin typeface="Arial"/>
                <a:ea typeface="Arial"/>
                <a:cs typeface="Arial"/>
                <a:sym typeface="Arial"/>
              </a:rPr>
              <a:t> </a:t>
            </a:r>
            <a:r>
              <a:rPr b="1" lang="en-US" sz="1400">
                <a:solidFill>
                  <a:schemeClr val="dk1"/>
                </a:solidFill>
                <a:latin typeface="Arial"/>
                <a:ea typeface="Arial"/>
                <a:cs typeface="Arial"/>
                <a:sym typeface="Arial"/>
              </a:rPr>
              <a:t>and of the National Action Alliance for Suicide Prevention</a:t>
            </a:r>
            <a:endParaRPr/>
          </a:p>
        </p:txBody>
      </p:sp>
      <p:sp>
        <p:nvSpPr>
          <p:cNvPr id="730" name="Google Shape;730;p80"/>
          <p:cNvSpPr/>
          <p:nvPr/>
        </p:nvSpPr>
        <p:spPr>
          <a:xfrm>
            <a:off x="419100" y="2937509"/>
            <a:ext cx="628650" cy="504825"/>
          </a:xfrm>
          <a:prstGeom prst="hexagon">
            <a:avLst>
              <a:gd fmla="val 25000" name="adj"/>
              <a:gd fmla="val 115470" name="vf"/>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1" name="Google Shape;731;p80"/>
          <p:cNvSpPr txBox="1"/>
          <p:nvPr/>
        </p:nvSpPr>
        <p:spPr>
          <a:xfrm>
            <a:off x="733425" y="2794978"/>
            <a:ext cx="5113337" cy="871941"/>
          </a:xfrm>
          <a:prstGeom prst="rect">
            <a:avLst/>
          </a:prstGeom>
          <a:noFill/>
          <a:ln>
            <a:noFill/>
          </a:ln>
        </p:spPr>
        <p:txBody>
          <a:bodyPr anchorCtr="0" anchor="t" bIns="45650" lIns="91350" spcFirstLastPara="1" rIns="91350" wrap="square" tIns="45650">
            <a:spAutoFit/>
          </a:bodyPr>
          <a:lstStyle/>
          <a:p>
            <a:pPr indent="0" lvl="1" marL="412161" marR="0" rtl="0" algn="l">
              <a:lnSpc>
                <a:spcPct val="150000"/>
              </a:lnSpc>
              <a:spcBef>
                <a:spcPts val="0"/>
              </a:spcBef>
              <a:spcAft>
                <a:spcPts val="0"/>
              </a:spcAft>
              <a:buNone/>
            </a:pPr>
            <a:r>
              <a:rPr b="0" i="0" lang="en-US" sz="1800" u="none" cap="none" strike="noStrike">
                <a:solidFill>
                  <a:schemeClr val="dk1"/>
                </a:solidFill>
                <a:latin typeface="Arial"/>
                <a:ea typeface="Arial"/>
                <a:cs typeface="Arial"/>
                <a:sym typeface="Arial"/>
              </a:rPr>
              <a:t>Promote suicide prevention as a core component of health care services.</a:t>
            </a:r>
            <a:endParaRPr/>
          </a:p>
        </p:txBody>
      </p:sp>
      <p:sp>
        <p:nvSpPr>
          <p:cNvPr id="732" name="Google Shape;732;p80"/>
          <p:cNvSpPr/>
          <p:nvPr/>
        </p:nvSpPr>
        <p:spPr>
          <a:xfrm>
            <a:off x="460256" y="4450809"/>
            <a:ext cx="628650" cy="504825"/>
          </a:xfrm>
          <a:prstGeom prst="hexagon">
            <a:avLst>
              <a:gd fmla="val 25000" name="adj"/>
              <a:gd fmla="val 115470" name="vf"/>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3" name="Google Shape;733;p80"/>
          <p:cNvSpPr txBox="1"/>
          <p:nvPr/>
        </p:nvSpPr>
        <p:spPr>
          <a:xfrm>
            <a:off x="824151" y="4161513"/>
            <a:ext cx="4010025" cy="1702937"/>
          </a:xfrm>
          <a:prstGeom prst="rect">
            <a:avLst/>
          </a:prstGeom>
          <a:noFill/>
          <a:ln>
            <a:noFill/>
          </a:ln>
        </p:spPr>
        <p:txBody>
          <a:bodyPr anchorCtr="0" anchor="t" bIns="45650" lIns="91350" spcFirstLastPara="1" rIns="91350" wrap="square" tIns="45650">
            <a:spAutoFit/>
          </a:bodyPr>
          <a:lstStyle/>
          <a:p>
            <a:pPr indent="0" lvl="1" marL="412161" marR="0" rtl="0" algn="l">
              <a:lnSpc>
                <a:spcPct val="150000"/>
              </a:lnSpc>
              <a:spcBef>
                <a:spcPts val="0"/>
              </a:spcBef>
              <a:spcAft>
                <a:spcPts val="0"/>
              </a:spcAft>
              <a:buNone/>
            </a:pPr>
            <a:r>
              <a:rPr b="0" i="0" lang="en-US" sz="1800" u="none" cap="none" strike="noStrike">
                <a:solidFill>
                  <a:schemeClr val="dk1"/>
                </a:solidFill>
                <a:latin typeface="Arial"/>
                <a:ea typeface="Arial"/>
                <a:cs typeface="Arial"/>
                <a:sym typeface="Arial"/>
              </a:rPr>
              <a:t>Promote and implement effective clinical and professional practices for assessing and treating those at risk for suicidal behaviors.</a:t>
            </a:r>
            <a:endParaRPr/>
          </a:p>
        </p:txBody>
      </p:sp>
      <p:sp>
        <p:nvSpPr>
          <p:cNvPr id="734" name="Google Shape;734;p80"/>
          <p:cNvSpPr txBox="1"/>
          <p:nvPr/>
        </p:nvSpPr>
        <p:spPr>
          <a:xfrm>
            <a:off x="560387" y="2893084"/>
            <a:ext cx="263764" cy="830906"/>
          </a:xfrm>
          <a:prstGeom prst="rect">
            <a:avLst/>
          </a:prstGeom>
          <a:noFill/>
          <a:ln>
            <a:noFill/>
          </a:ln>
        </p:spPr>
        <p:txBody>
          <a:bodyPr anchorCtr="0" anchor="b" bIns="0" lIns="91350" spcFirstLastPara="1" rIns="0" wrap="square" tIns="91350">
            <a:spAutoFit/>
          </a:bodyPr>
          <a:lstStyle/>
          <a:p>
            <a:pPr indent="0" lvl="0" marL="0" marR="0" rtl="0" algn="l">
              <a:spcBef>
                <a:spcPts val="0"/>
              </a:spcBef>
              <a:spcAft>
                <a:spcPts val="0"/>
              </a:spcAft>
              <a:buNone/>
            </a:pPr>
            <a:r>
              <a:rPr b="1" lang="en-US" sz="2400">
                <a:solidFill>
                  <a:srgbClr val="FFFFFF"/>
                </a:solidFill>
                <a:latin typeface="Arial"/>
                <a:ea typeface="Arial"/>
                <a:cs typeface="Arial"/>
                <a:sym typeface="Arial"/>
              </a:rPr>
              <a:t>8</a:t>
            </a:r>
            <a:endParaRPr/>
          </a:p>
          <a:p>
            <a:pPr indent="0" lvl="0" marL="0" marR="0" rtl="0" algn="l">
              <a:spcBef>
                <a:spcPts val="0"/>
              </a:spcBef>
              <a:spcAft>
                <a:spcPts val="0"/>
              </a:spcAft>
              <a:buNone/>
            </a:pPr>
            <a:r>
              <a:t/>
            </a:r>
            <a:endParaRPr b="1" sz="2400">
              <a:solidFill>
                <a:srgbClr val="C00000"/>
              </a:solidFill>
              <a:latin typeface="Calibri"/>
              <a:ea typeface="Calibri"/>
              <a:cs typeface="Calibri"/>
              <a:sym typeface="Calibri"/>
            </a:endParaRPr>
          </a:p>
        </p:txBody>
      </p:sp>
      <p:sp>
        <p:nvSpPr>
          <p:cNvPr id="735" name="Google Shape;735;p80"/>
          <p:cNvSpPr txBox="1"/>
          <p:nvPr/>
        </p:nvSpPr>
        <p:spPr>
          <a:xfrm>
            <a:off x="601543" y="4406384"/>
            <a:ext cx="263764" cy="830906"/>
          </a:xfrm>
          <a:prstGeom prst="rect">
            <a:avLst/>
          </a:prstGeom>
          <a:noFill/>
          <a:ln>
            <a:noFill/>
          </a:ln>
        </p:spPr>
        <p:txBody>
          <a:bodyPr anchorCtr="0" anchor="b" bIns="0" lIns="91350" spcFirstLastPara="1" rIns="0" wrap="square" tIns="91350">
            <a:spAutoFit/>
          </a:bodyPr>
          <a:lstStyle/>
          <a:p>
            <a:pPr indent="0" lvl="0" marL="0" marR="0" rtl="0" algn="l">
              <a:spcBef>
                <a:spcPts val="0"/>
              </a:spcBef>
              <a:spcAft>
                <a:spcPts val="0"/>
              </a:spcAft>
              <a:buNone/>
            </a:pPr>
            <a:r>
              <a:rPr b="1" lang="en-US" sz="2400">
                <a:solidFill>
                  <a:srgbClr val="FFFFFF"/>
                </a:solidFill>
                <a:latin typeface="Arial"/>
                <a:ea typeface="Arial"/>
                <a:cs typeface="Arial"/>
                <a:sym typeface="Arial"/>
              </a:rPr>
              <a:t>9</a:t>
            </a:r>
            <a:endParaRPr/>
          </a:p>
          <a:p>
            <a:pPr indent="0" lvl="0" marL="0" marR="0" rtl="0" algn="l">
              <a:spcBef>
                <a:spcPts val="0"/>
              </a:spcBef>
              <a:spcAft>
                <a:spcPts val="0"/>
              </a:spcAft>
              <a:buNone/>
            </a:pPr>
            <a:r>
              <a:t/>
            </a:r>
            <a:endParaRPr b="1" sz="2400">
              <a:solidFill>
                <a:srgbClr val="C00000"/>
              </a:solidFill>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solidFill>
          <a:srgbClr val="FFFFFF"/>
        </a:solidFill>
      </p:bgPr>
    </p:bg>
    <p:spTree>
      <p:nvGrpSpPr>
        <p:cNvPr id="736" name="Shape 736"/>
        <p:cNvGrpSpPr/>
        <p:nvPr/>
      </p:nvGrpSpPr>
      <p:grpSpPr>
        <a:xfrm>
          <a:off x="0" y="0"/>
          <a:ext cx="0" cy="0"/>
          <a:chOff x="0" y="0"/>
          <a:chExt cx="0" cy="0"/>
        </a:xfrm>
      </p:grpSpPr>
      <p:pic>
        <p:nvPicPr>
          <p:cNvPr id="737" name="Google Shape;737;p81"/>
          <p:cNvPicPr preferRelativeResize="0"/>
          <p:nvPr/>
        </p:nvPicPr>
        <p:blipFill rotWithShape="1">
          <a:blip r:embed="rId2">
            <a:alphaModFix/>
          </a:blip>
          <a:srcRect b="0" l="0" r="0" t="0"/>
          <a:stretch/>
        </p:blipFill>
        <p:spPr>
          <a:xfrm>
            <a:off x="799069" y="1336713"/>
            <a:ext cx="7250328" cy="5167066"/>
          </a:xfrm>
          <a:prstGeom prst="rect">
            <a:avLst/>
          </a:prstGeom>
          <a:noFill/>
          <a:ln>
            <a:noFill/>
          </a:ln>
        </p:spPr>
      </p:pic>
      <p:sp>
        <p:nvSpPr>
          <p:cNvPr id="738" name="Google Shape;738;p81"/>
          <p:cNvSpPr txBox="1"/>
          <p:nvPr/>
        </p:nvSpPr>
        <p:spPr>
          <a:xfrm>
            <a:off x="560944" y="567272"/>
            <a:ext cx="583136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Arial"/>
                <a:ea typeface="Arial"/>
                <a:cs typeface="Arial"/>
                <a:sym typeface="Arial"/>
              </a:rPr>
              <a:t>ZERO</a:t>
            </a:r>
            <a:r>
              <a:rPr lang="en-US" sz="4400">
                <a:solidFill>
                  <a:srgbClr val="3E404A"/>
                </a:solidFill>
                <a:latin typeface="Arial"/>
                <a:ea typeface="Arial"/>
                <a:cs typeface="Arial"/>
                <a:sym typeface="Arial"/>
              </a:rPr>
              <a:t>Suicide</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bg>
      <p:bgPr>
        <a:solidFill>
          <a:srgbClr val="FFFFFF"/>
        </a:solidFill>
      </p:bgPr>
    </p:bg>
    <p:spTree>
      <p:nvGrpSpPr>
        <p:cNvPr id="739" name="Shape 739"/>
        <p:cNvGrpSpPr/>
        <p:nvPr/>
      </p:nvGrpSpPr>
      <p:grpSpPr>
        <a:xfrm>
          <a:off x="0" y="0"/>
          <a:ext cx="0" cy="0"/>
          <a:chOff x="0" y="0"/>
          <a:chExt cx="0" cy="0"/>
        </a:xfrm>
      </p:grpSpPr>
      <p:grpSp>
        <p:nvGrpSpPr>
          <p:cNvPr id="740" name="Google Shape;740;p82"/>
          <p:cNvGrpSpPr/>
          <p:nvPr/>
        </p:nvGrpSpPr>
        <p:grpSpPr>
          <a:xfrm>
            <a:off x="0" y="0"/>
            <a:ext cx="9144000" cy="471368"/>
            <a:chOff x="0" y="0"/>
            <a:chExt cx="9144000" cy="471368"/>
          </a:xfrm>
        </p:grpSpPr>
        <p:sp>
          <p:nvSpPr>
            <p:cNvPr id="741" name="Google Shape;741;p8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42" name="Google Shape;742;p8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43" name="Google Shape;743;p8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744" name="Google Shape;744;p82"/>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45" name="Google Shape;745;p82"/>
          <p:cNvGrpSpPr/>
          <p:nvPr/>
        </p:nvGrpSpPr>
        <p:grpSpPr>
          <a:xfrm>
            <a:off x="0" y="-1850"/>
            <a:ext cx="9144000" cy="471368"/>
            <a:chOff x="0" y="0"/>
            <a:chExt cx="9144000" cy="471368"/>
          </a:xfrm>
        </p:grpSpPr>
        <p:sp>
          <p:nvSpPr>
            <p:cNvPr id="746" name="Google Shape;746;p8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47" name="Google Shape;747;p8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48" name="Google Shape;748;p82"/>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749" name="Google Shape;749;p82"/>
          <p:cNvSpPr/>
          <p:nvPr/>
        </p:nvSpPr>
        <p:spPr>
          <a:xfrm>
            <a:off x="0" y="3763167"/>
            <a:ext cx="9144000" cy="802028"/>
          </a:xfrm>
          <a:prstGeom prst="rect">
            <a:avLst/>
          </a:prstGeom>
          <a:solidFill>
            <a:srgbClr val="E0E2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750" name="Google Shape;750;p82"/>
          <p:cNvPicPr preferRelativeResize="0"/>
          <p:nvPr/>
        </p:nvPicPr>
        <p:blipFill rotWithShape="1">
          <a:blip r:embed="rId3">
            <a:alphaModFix/>
          </a:blip>
          <a:srcRect b="0" l="0" r="0" t="0"/>
          <a:stretch/>
        </p:blipFill>
        <p:spPr>
          <a:xfrm>
            <a:off x="2804160" y="3901776"/>
            <a:ext cx="571385" cy="570013"/>
          </a:xfrm>
          <a:prstGeom prst="rect">
            <a:avLst/>
          </a:prstGeom>
          <a:noFill/>
          <a:ln>
            <a:noFill/>
          </a:ln>
        </p:spPr>
      </p:pic>
      <p:sp>
        <p:nvSpPr>
          <p:cNvPr id="751" name="Google Shape;751;p82"/>
          <p:cNvSpPr txBox="1"/>
          <p:nvPr/>
        </p:nvSpPr>
        <p:spPr>
          <a:xfrm>
            <a:off x="3471340" y="3947947"/>
            <a:ext cx="31744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rgbClr val="F5A818"/>
                </a:solidFill>
                <a:latin typeface="Arial"/>
                <a:ea typeface="Arial"/>
                <a:cs typeface="Arial"/>
                <a:sym typeface="Arial"/>
              </a:rPr>
              <a:t>www.zerosuicide.com</a:t>
            </a:r>
            <a:endParaRPr b="0" i="0" sz="2400">
              <a:solidFill>
                <a:srgbClr val="F5A818"/>
              </a:solidFill>
              <a:latin typeface="Arial"/>
              <a:ea typeface="Arial"/>
              <a:cs typeface="Arial"/>
              <a:sym typeface="Arial"/>
            </a:endParaRPr>
          </a:p>
        </p:txBody>
      </p:sp>
      <p:sp>
        <p:nvSpPr>
          <p:cNvPr id="752" name="Google Shape;752;p82"/>
          <p:cNvSpPr txBox="1"/>
          <p:nvPr/>
        </p:nvSpPr>
        <p:spPr>
          <a:xfrm>
            <a:off x="2236975" y="374910"/>
            <a:ext cx="4670047"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200">
                <a:solidFill>
                  <a:schemeClr val="dk1"/>
                </a:solidFill>
                <a:latin typeface="Arial"/>
                <a:ea typeface="Arial"/>
                <a:cs typeface="Arial"/>
                <a:sym typeface="Arial"/>
              </a:rPr>
              <a:t>Zero Suicide Toolkit</a:t>
            </a:r>
            <a:endParaRPr b="1" i="0" sz="3200">
              <a:solidFill>
                <a:schemeClr val="dk1"/>
              </a:solidFill>
              <a:latin typeface="Arial"/>
              <a:ea typeface="Arial"/>
              <a:cs typeface="Arial"/>
              <a:sym typeface="Arial"/>
            </a:endParaRPr>
          </a:p>
        </p:txBody>
      </p:sp>
      <p:sp>
        <p:nvSpPr>
          <p:cNvPr id="753" name="Google Shape;753;p82"/>
          <p:cNvSpPr/>
          <p:nvPr/>
        </p:nvSpPr>
        <p:spPr>
          <a:xfrm>
            <a:off x="677606" y="4565195"/>
            <a:ext cx="778878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a:solidFill>
                  <a:srgbClr val="3E404A"/>
                </a:solidFill>
                <a:latin typeface="Arial"/>
                <a:ea typeface="Arial"/>
                <a:cs typeface="Arial"/>
                <a:sym typeface="Arial"/>
              </a:rPr>
              <a:t>The</a:t>
            </a:r>
            <a:r>
              <a:rPr b="0" i="0" lang="en-US" sz="2000">
                <a:solidFill>
                  <a:srgbClr val="3E404A"/>
                </a:solidFill>
                <a:latin typeface="Arial"/>
                <a:ea typeface="Arial"/>
                <a:cs typeface="Arial"/>
                <a:sym typeface="Arial"/>
              </a:rPr>
              <a:t> online Zero Suicide Toolkit offers free and publicly available tools, strategies, and resources, plus links and information to:</a:t>
            </a:r>
            <a:endParaRPr sz="2000">
              <a:solidFill>
                <a:srgbClr val="3E404A"/>
              </a:solidFill>
              <a:latin typeface="Arial"/>
              <a:ea typeface="Arial"/>
              <a:cs typeface="Arial"/>
              <a:sym typeface="Arial"/>
            </a:endParaRPr>
          </a:p>
        </p:txBody>
      </p:sp>
      <p:sp>
        <p:nvSpPr>
          <p:cNvPr id="754" name="Google Shape;754;p82"/>
          <p:cNvSpPr/>
          <p:nvPr/>
        </p:nvSpPr>
        <p:spPr>
          <a:xfrm>
            <a:off x="1242352" y="5327787"/>
            <a:ext cx="6659294" cy="130805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en-US" sz="1600">
                <a:solidFill>
                  <a:srgbClr val="3E404A"/>
                </a:solidFill>
                <a:latin typeface="Arial"/>
                <a:ea typeface="Arial"/>
                <a:cs typeface="Arial"/>
                <a:sym typeface="Arial"/>
              </a:rPr>
              <a:t>Get key implementation steps and research information</a:t>
            </a:r>
            <a:endParaRPr/>
          </a:p>
          <a:p>
            <a:pPr indent="-285750" lvl="0" marL="285750" marR="0" rtl="0" algn="l">
              <a:spcBef>
                <a:spcPts val="600"/>
              </a:spcBef>
              <a:spcAft>
                <a:spcPts val="0"/>
              </a:spcAft>
              <a:buClr>
                <a:schemeClr val="lt1"/>
              </a:buClr>
              <a:buSzPts val="1600"/>
              <a:buFont typeface="Arial"/>
              <a:buChar char="»"/>
            </a:pPr>
            <a:r>
              <a:rPr b="0" i="0" lang="en-US" sz="1600">
                <a:solidFill>
                  <a:srgbClr val="3E404A"/>
                </a:solidFill>
                <a:latin typeface="Arial"/>
                <a:ea typeface="Arial"/>
                <a:cs typeface="Arial"/>
                <a:sym typeface="Arial"/>
              </a:rPr>
              <a:t>Explore tools, readings, webinars and other public resources</a:t>
            </a:r>
            <a:endParaRPr/>
          </a:p>
          <a:p>
            <a:pPr indent="-285750" lvl="0" marL="285750" marR="0" rtl="0" algn="l">
              <a:spcBef>
                <a:spcPts val="600"/>
              </a:spcBef>
              <a:spcAft>
                <a:spcPts val="0"/>
              </a:spcAft>
              <a:buClr>
                <a:schemeClr val="lt1"/>
              </a:buClr>
              <a:buSzPts val="1600"/>
              <a:buFont typeface="Arial"/>
              <a:buChar char="»"/>
            </a:pPr>
            <a:r>
              <a:rPr b="0" i="0" lang="en-US" sz="1600">
                <a:solidFill>
                  <a:srgbClr val="3E404A"/>
                </a:solidFill>
                <a:latin typeface="Arial"/>
                <a:ea typeface="Arial"/>
                <a:cs typeface="Arial"/>
                <a:sym typeface="Arial"/>
              </a:rPr>
              <a:t>Access templates from implementers across the country</a:t>
            </a:r>
            <a:endParaRPr/>
          </a:p>
          <a:p>
            <a:pPr indent="-285750" lvl="0" marL="285750" marR="0" rtl="0" algn="l">
              <a:lnSpc>
                <a:spcPct val="100000"/>
              </a:lnSpc>
              <a:spcBef>
                <a:spcPts val="600"/>
              </a:spcBef>
              <a:spcAft>
                <a:spcPts val="0"/>
              </a:spcAft>
              <a:buClr>
                <a:schemeClr val="lt1"/>
              </a:buClr>
              <a:buSzPts val="1600"/>
              <a:buFont typeface="Arial"/>
              <a:buChar char="»"/>
            </a:pPr>
            <a:r>
              <a:rPr b="0" i="0" lang="en-US" sz="1600">
                <a:solidFill>
                  <a:srgbClr val="3E404A"/>
                </a:solidFill>
                <a:latin typeface="Arial"/>
                <a:ea typeface="Arial"/>
                <a:cs typeface="Arial"/>
                <a:sym typeface="Arial"/>
              </a:rPr>
              <a:t>Connect with</a:t>
            </a:r>
            <a:r>
              <a:rPr b="0" i="0" lang="en-US" sz="1600">
                <a:solidFill>
                  <a:srgbClr val="3E404A"/>
                </a:solidFill>
                <a:latin typeface="Arial"/>
                <a:ea typeface="Arial"/>
                <a:cs typeface="Arial"/>
                <a:sym typeface="Arial"/>
              </a:rPr>
              <a:t> national implementers on the Zero Suicide email list</a:t>
            </a:r>
            <a:endParaRPr/>
          </a:p>
        </p:txBody>
      </p:sp>
      <p:pic>
        <p:nvPicPr>
          <p:cNvPr id="755" name="Google Shape;755;p82"/>
          <p:cNvPicPr preferRelativeResize="0"/>
          <p:nvPr/>
        </p:nvPicPr>
        <p:blipFill rotWithShape="1">
          <a:blip r:embed="rId4">
            <a:alphaModFix/>
          </a:blip>
          <a:srcRect b="0" l="0" r="0" t="0"/>
          <a:stretch/>
        </p:blipFill>
        <p:spPr>
          <a:xfrm>
            <a:off x="-2" y="1045169"/>
            <a:ext cx="9144000" cy="2801901"/>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bg>
      <p:bgPr>
        <a:solidFill>
          <a:srgbClr val="FFFFFF"/>
        </a:solidFill>
      </p:bgPr>
    </p:bg>
    <p:spTree>
      <p:nvGrpSpPr>
        <p:cNvPr id="756" name="Shape 756"/>
        <p:cNvGrpSpPr/>
        <p:nvPr/>
      </p:nvGrpSpPr>
      <p:grpSpPr>
        <a:xfrm>
          <a:off x="0" y="0"/>
          <a:ext cx="0" cy="0"/>
          <a:chOff x="0" y="0"/>
          <a:chExt cx="0" cy="0"/>
        </a:xfrm>
      </p:grpSpPr>
      <p:grpSp>
        <p:nvGrpSpPr>
          <p:cNvPr id="757" name="Google Shape;757;p83"/>
          <p:cNvGrpSpPr/>
          <p:nvPr/>
        </p:nvGrpSpPr>
        <p:grpSpPr>
          <a:xfrm>
            <a:off x="0" y="0"/>
            <a:ext cx="9144000" cy="471368"/>
            <a:chOff x="0" y="0"/>
            <a:chExt cx="9144000" cy="471368"/>
          </a:xfrm>
        </p:grpSpPr>
        <p:sp>
          <p:nvSpPr>
            <p:cNvPr id="758" name="Google Shape;758;p8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59" name="Google Shape;759;p8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60" name="Google Shape;760;p8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761" name="Google Shape;761;p83"/>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62" name="Google Shape;762;p83"/>
          <p:cNvGrpSpPr/>
          <p:nvPr/>
        </p:nvGrpSpPr>
        <p:grpSpPr>
          <a:xfrm>
            <a:off x="0" y="-10088"/>
            <a:ext cx="9144000" cy="471368"/>
            <a:chOff x="0" y="0"/>
            <a:chExt cx="9144000" cy="471368"/>
          </a:xfrm>
        </p:grpSpPr>
        <p:sp>
          <p:nvSpPr>
            <p:cNvPr id="763" name="Google Shape;763;p8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64" name="Google Shape;764;p8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65" name="Google Shape;765;p83"/>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766" name="Google Shape;766;p83"/>
          <p:cNvPicPr preferRelativeResize="0"/>
          <p:nvPr/>
        </p:nvPicPr>
        <p:blipFill rotWithShape="1">
          <a:blip r:embed="rId3">
            <a:alphaModFix/>
          </a:blip>
          <a:srcRect b="0" l="0" r="0" t="0"/>
          <a:stretch/>
        </p:blipFill>
        <p:spPr>
          <a:xfrm>
            <a:off x="0" y="1485900"/>
            <a:ext cx="9144000" cy="1950261"/>
          </a:xfrm>
          <a:prstGeom prst="rect">
            <a:avLst/>
          </a:prstGeom>
          <a:noFill/>
          <a:ln>
            <a:noFill/>
          </a:ln>
        </p:spPr>
      </p:pic>
      <p:sp>
        <p:nvSpPr>
          <p:cNvPr id="767" name="Google Shape;767;p83"/>
          <p:cNvSpPr/>
          <p:nvPr/>
        </p:nvSpPr>
        <p:spPr>
          <a:xfrm>
            <a:off x="0" y="3436161"/>
            <a:ext cx="9144000" cy="747322"/>
          </a:xfrm>
          <a:prstGeom prst="rect">
            <a:avLst/>
          </a:prstGeom>
          <a:solidFill>
            <a:srgbClr val="D9D9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68" name="Google Shape;768;p83"/>
          <p:cNvSpPr txBox="1"/>
          <p:nvPr/>
        </p:nvSpPr>
        <p:spPr>
          <a:xfrm>
            <a:off x="2236976" y="537172"/>
            <a:ext cx="4670047"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200">
                <a:solidFill>
                  <a:schemeClr val="dk1"/>
                </a:solidFill>
                <a:latin typeface="Arial"/>
                <a:ea typeface="Arial"/>
                <a:cs typeface="Arial"/>
                <a:sym typeface="Arial"/>
              </a:rPr>
              <a:t>Social Media</a:t>
            </a:r>
            <a:endParaRPr b="1" i="0" sz="3200">
              <a:solidFill>
                <a:schemeClr val="dk1"/>
              </a:solidFill>
              <a:latin typeface="Arial"/>
              <a:ea typeface="Arial"/>
              <a:cs typeface="Arial"/>
              <a:sym typeface="Arial"/>
            </a:endParaRPr>
          </a:p>
        </p:txBody>
      </p:sp>
      <p:pic>
        <p:nvPicPr>
          <p:cNvPr descr="C:\Users\hhdtemp4\Downloads\Twitter_logo_blue.png" id="769" name="Google Shape;769;p83"/>
          <p:cNvPicPr preferRelativeResize="0"/>
          <p:nvPr/>
        </p:nvPicPr>
        <p:blipFill rotWithShape="1">
          <a:blip r:embed="rId4">
            <a:alphaModFix/>
          </a:blip>
          <a:srcRect b="0" l="0" r="0" t="0"/>
          <a:stretch/>
        </p:blipFill>
        <p:spPr>
          <a:xfrm>
            <a:off x="3741066" y="4762639"/>
            <a:ext cx="1825625" cy="1414462"/>
          </a:xfrm>
          <a:prstGeom prst="rect">
            <a:avLst/>
          </a:prstGeom>
          <a:noFill/>
          <a:ln>
            <a:noFill/>
          </a:ln>
        </p:spPr>
      </p:pic>
      <p:sp>
        <p:nvSpPr>
          <p:cNvPr id="770" name="Google Shape;770;p83"/>
          <p:cNvSpPr txBox="1"/>
          <p:nvPr/>
        </p:nvSpPr>
        <p:spPr>
          <a:xfrm>
            <a:off x="5405607" y="4762639"/>
            <a:ext cx="3645373" cy="209536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160"/>
              <a:buFont typeface="Arial"/>
              <a:buNone/>
            </a:pPr>
            <a:r>
              <a:rPr lang="en-US" sz="3600">
                <a:solidFill>
                  <a:srgbClr val="3E404A"/>
                </a:solidFill>
                <a:latin typeface="Arial"/>
                <a:ea typeface="Arial"/>
                <a:cs typeface="Arial"/>
                <a:sym typeface="Arial"/>
              </a:rPr>
              <a:t>#AMSR</a:t>
            </a:r>
            <a:endParaRPr/>
          </a:p>
          <a:p>
            <a:pPr indent="0" lvl="0" marL="0" marR="0" rtl="0" algn="ctr">
              <a:lnSpc>
                <a:spcPct val="100000"/>
              </a:lnSpc>
              <a:spcBef>
                <a:spcPts val="700"/>
              </a:spcBef>
              <a:spcAft>
                <a:spcPts val="0"/>
              </a:spcAft>
              <a:buClr>
                <a:schemeClr val="dk2"/>
              </a:buClr>
              <a:buSzPts val="2160"/>
              <a:buFont typeface="Arial"/>
              <a:buNone/>
            </a:pPr>
            <a:r>
              <a:rPr lang="en-US" sz="3600">
                <a:solidFill>
                  <a:srgbClr val="3E404A"/>
                </a:solidFill>
                <a:latin typeface="Arial"/>
                <a:ea typeface="Arial"/>
                <a:cs typeface="Arial"/>
                <a:sym typeface="Arial"/>
              </a:rPr>
              <a:t>@AMSRTweets</a:t>
            </a:r>
            <a:endParaRPr sz="3600">
              <a:solidFill>
                <a:srgbClr val="3E404A"/>
              </a:solidFill>
              <a:latin typeface="Arial"/>
              <a:ea typeface="Arial"/>
              <a:cs typeface="Arial"/>
              <a:sym typeface="Arial"/>
            </a:endParaRPr>
          </a:p>
        </p:txBody>
      </p:sp>
      <p:sp>
        <p:nvSpPr>
          <p:cNvPr id="771" name="Google Shape;771;p83"/>
          <p:cNvSpPr txBox="1"/>
          <p:nvPr/>
        </p:nvSpPr>
        <p:spPr>
          <a:xfrm>
            <a:off x="2984786" y="3592693"/>
            <a:ext cx="317442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a:solidFill>
                  <a:schemeClr val="dk1"/>
                </a:solidFill>
                <a:latin typeface="Arial"/>
                <a:ea typeface="Arial"/>
                <a:cs typeface="Arial"/>
                <a:sym typeface="Arial"/>
              </a:rPr>
              <a:t>Find us on Twitter</a:t>
            </a:r>
            <a:endParaRPr b="0" i="0" sz="2400">
              <a:solidFill>
                <a:schemeClr val="dk1"/>
              </a:solidFill>
              <a:latin typeface="Arial"/>
              <a:ea typeface="Arial"/>
              <a:cs typeface="Arial"/>
              <a:sym typeface="Arial"/>
            </a:endParaRPr>
          </a:p>
        </p:txBody>
      </p:sp>
      <p:sp>
        <p:nvSpPr>
          <p:cNvPr id="772" name="Google Shape;772;p83"/>
          <p:cNvSpPr txBox="1"/>
          <p:nvPr/>
        </p:nvSpPr>
        <p:spPr>
          <a:xfrm>
            <a:off x="95693" y="4773780"/>
            <a:ext cx="3645373" cy="16863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160"/>
              <a:buFont typeface="Arial"/>
              <a:buNone/>
            </a:pPr>
            <a:r>
              <a:rPr lang="en-US" sz="3600">
                <a:solidFill>
                  <a:srgbClr val="3E404A"/>
                </a:solidFill>
                <a:latin typeface="Arial"/>
                <a:ea typeface="Arial"/>
                <a:cs typeface="Arial"/>
                <a:sym typeface="Arial"/>
              </a:rPr>
              <a:t>#ZeroSuicide</a:t>
            </a:r>
            <a:endParaRPr sz="3600">
              <a:solidFill>
                <a:srgbClr val="3E404A"/>
              </a:solidFill>
              <a:latin typeface="Arial"/>
              <a:ea typeface="Arial"/>
              <a:cs typeface="Arial"/>
              <a:sym typeface="Arial"/>
            </a:endParaRPr>
          </a:p>
          <a:p>
            <a:pPr indent="0" lvl="0" marL="0" marR="0" rtl="0" algn="ctr">
              <a:lnSpc>
                <a:spcPct val="100000"/>
              </a:lnSpc>
              <a:spcBef>
                <a:spcPts val="700"/>
              </a:spcBef>
              <a:spcAft>
                <a:spcPts val="0"/>
              </a:spcAft>
              <a:buClr>
                <a:schemeClr val="dk2"/>
              </a:buClr>
              <a:buSzPts val="2160"/>
              <a:buFont typeface="Arial"/>
              <a:buNone/>
            </a:pPr>
            <a:r>
              <a:rPr lang="en-US" sz="3600">
                <a:solidFill>
                  <a:srgbClr val="3E404A"/>
                </a:solidFill>
                <a:latin typeface="Arial"/>
                <a:ea typeface="Arial"/>
                <a:cs typeface="Arial"/>
                <a:sym typeface="Arial"/>
              </a:rPr>
              <a:t>@ZSinstitute</a:t>
            </a:r>
            <a:endParaRPr sz="3600">
              <a:solidFill>
                <a:srgbClr val="3E404A"/>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bg>
      <p:bgPr>
        <a:solidFill>
          <a:srgbClr val="FFFFFF"/>
        </a:solidFill>
      </p:bgPr>
    </p:bg>
    <p:spTree>
      <p:nvGrpSpPr>
        <p:cNvPr id="773" name="Shape 773"/>
        <p:cNvGrpSpPr/>
        <p:nvPr/>
      </p:nvGrpSpPr>
      <p:grpSpPr>
        <a:xfrm>
          <a:off x="0" y="0"/>
          <a:ext cx="0" cy="0"/>
          <a:chOff x="0" y="0"/>
          <a:chExt cx="0" cy="0"/>
        </a:xfrm>
      </p:grpSpPr>
      <p:grpSp>
        <p:nvGrpSpPr>
          <p:cNvPr id="774" name="Google Shape;774;p84"/>
          <p:cNvGrpSpPr/>
          <p:nvPr/>
        </p:nvGrpSpPr>
        <p:grpSpPr>
          <a:xfrm>
            <a:off x="0" y="0"/>
            <a:ext cx="9144000" cy="471368"/>
            <a:chOff x="0" y="0"/>
            <a:chExt cx="9144000" cy="471368"/>
          </a:xfrm>
        </p:grpSpPr>
        <p:sp>
          <p:nvSpPr>
            <p:cNvPr id="775" name="Google Shape;775;p8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76" name="Google Shape;776;p8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77" name="Google Shape;777;p8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778" name="Google Shape;778;p84"/>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79" name="Google Shape;779;p84"/>
          <p:cNvGrpSpPr/>
          <p:nvPr/>
        </p:nvGrpSpPr>
        <p:grpSpPr>
          <a:xfrm>
            <a:off x="0" y="-10088"/>
            <a:ext cx="9144000" cy="471368"/>
            <a:chOff x="0" y="0"/>
            <a:chExt cx="9144000" cy="471368"/>
          </a:xfrm>
        </p:grpSpPr>
        <p:sp>
          <p:nvSpPr>
            <p:cNvPr id="780" name="Google Shape;780;p84"/>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81" name="Google Shape;781;p84"/>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82" name="Google Shape;782;p84"/>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783" name="Google Shape;783;p84"/>
          <p:cNvPicPr preferRelativeResize="0"/>
          <p:nvPr/>
        </p:nvPicPr>
        <p:blipFill rotWithShape="1">
          <a:blip r:embed="rId3">
            <a:alphaModFix/>
          </a:blip>
          <a:srcRect b="0" l="0" r="0" t="0"/>
          <a:stretch/>
        </p:blipFill>
        <p:spPr>
          <a:xfrm>
            <a:off x="0" y="1485900"/>
            <a:ext cx="9144000" cy="1950261"/>
          </a:xfrm>
          <a:prstGeom prst="rect">
            <a:avLst/>
          </a:prstGeom>
          <a:noFill/>
          <a:ln>
            <a:noFill/>
          </a:ln>
        </p:spPr>
      </p:pic>
      <p:sp>
        <p:nvSpPr>
          <p:cNvPr id="784" name="Google Shape;784;p84"/>
          <p:cNvSpPr/>
          <p:nvPr/>
        </p:nvSpPr>
        <p:spPr>
          <a:xfrm>
            <a:off x="0" y="3436161"/>
            <a:ext cx="9144000" cy="747322"/>
          </a:xfrm>
          <a:prstGeom prst="rect">
            <a:avLst/>
          </a:prstGeom>
          <a:solidFill>
            <a:srgbClr val="D9D9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85" name="Google Shape;785;p84"/>
          <p:cNvSpPr txBox="1"/>
          <p:nvPr/>
        </p:nvSpPr>
        <p:spPr>
          <a:xfrm>
            <a:off x="2236976" y="537172"/>
            <a:ext cx="4670047"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200">
                <a:solidFill>
                  <a:schemeClr val="dk1"/>
                </a:solidFill>
                <a:latin typeface="Arial"/>
                <a:ea typeface="Arial"/>
                <a:cs typeface="Arial"/>
                <a:sym typeface="Arial"/>
              </a:rPr>
              <a:t>Wi-Fi</a:t>
            </a:r>
            <a:endParaRPr b="1" i="0" sz="3200">
              <a:solidFill>
                <a:schemeClr val="dk1"/>
              </a:solidFill>
              <a:latin typeface="Arial"/>
              <a:ea typeface="Arial"/>
              <a:cs typeface="Arial"/>
              <a:sym typeface="Arial"/>
            </a:endParaRPr>
          </a:p>
        </p:txBody>
      </p:sp>
      <p:sp>
        <p:nvSpPr>
          <p:cNvPr id="786" name="Google Shape;786;p84"/>
          <p:cNvSpPr txBox="1"/>
          <p:nvPr/>
        </p:nvSpPr>
        <p:spPr>
          <a:xfrm>
            <a:off x="2210870" y="5566589"/>
            <a:ext cx="2513012"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rgbClr val="3E404A"/>
              </a:buClr>
              <a:buSzPts val="3200"/>
              <a:buFont typeface="Arial"/>
              <a:buNone/>
            </a:pPr>
            <a:r>
              <a:rPr i="1" lang="en-US" sz="3200">
                <a:solidFill>
                  <a:srgbClr val="3E404A"/>
                </a:solidFill>
                <a:latin typeface="Arial"/>
                <a:ea typeface="Arial"/>
                <a:cs typeface="Arial"/>
                <a:sym typeface="Arial"/>
              </a:rPr>
              <a:t>Password:</a:t>
            </a:r>
            <a:endParaRPr sz="3200">
              <a:solidFill>
                <a:srgbClr val="3E404A"/>
              </a:solidFill>
              <a:latin typeface="Arial"/>
              <a:ea typeface="Arial"/>
              <a:cs typeface="Arial"/>
              <a:sym typeface="Arial"/>
            </a:endParaRPr>
          </a:p>
        </p:txBody>
      </p:sp>
      <p:sp>
        <p:nvSpPr>
          <p:cNvPr id="787" name="Google Shape;787;p84"/>
          <p:cNvSpPr txBox="1"/>
          <p:nvPr/>
        </p:nvSpPr>
        <p:spPr>
          <a:xfrm>
            <a:off x="4817062" y="5566588"/>
            <a:ext cx="3309153" cy="584775"/>
          </a:xfrm>
          <a:prstGeom prst="rect">
            <a:avLst/>
          </a:prstGeom>
          <a:solidFill>
            <a:srgbClr val="F5AB17"/>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3E404A"/>
              </a:buClr>
              <a:buSzPts val="3200"/>
              <a:buFont typeface="Arial"/>
              <a:buNone/>
            </a:pPr>
            <a:r>
              <a:t/>
            </a:r>
            <a:endParaRPr sz="3200">
              <a:solidFill>
                <a:srgbClr val="3E404A"/>
              </a:solidFill>
              <a:latin typeface="Arial"/>
              <a:ea typeface="Arial"/>
              <a:cs typeface="Arial"/>
              <a:sym typeface="Arial"/>
            </a:endParaRPr>
          </a:p>
        </p:txBody>
      </p:sp>
      <p:sp>
        <p:nvSpPr>
          <p:cNvPr id="788" name="Google Shape;788;p84"/>
          <p:cNvSpPr txBox="1"/>
          <p:nvPr/>
        </p:nvSpPr>
        <p:spPr>
          <a:xfrm>
            <a:off x="2108128" y="4450693"/>
            <a:ext cx="2513012" cy="64611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rgbClr val="3E404A"/>
              </a:buClr>
              <a:buSzPts val="3200"/>
              <a:buFont typeface="Arial"/>
              <a:buNone/>
            </a:pPr>
            <a:r>
              <a:rPr i="1" lang="en-US" sz="3200">
                <a:solidFill>
                  <a:srgbClr val="3E404A"/>
                </a:solidFill>
                <a:latin typeface="Arial"/>
                <a:ea typeface="Arial"/>
                <a:cs typeface="Arial"/>
                <a:sym typeface="Arial"/>
              </a:rPr>
              <a:t>Network</a:t>
            </a:r>
            <a:r>
              <a:rPr i="1" lang="en-US" sz="3600">
                <a:solidFill>
                  <a:srgbClr val="3E404A"/>
                </a:solidFill>
                <a:latin typeface="Arial"/>
                <a:ea typeface="Arial"/>
                <a:cs typeface="Arial"/>
                <a:sym typeface="Arial"/>
              </a:rPr>
              <a:t>:</a:t>
            </a:r>
            <a:endParaRPr sz="3600">
              <a:solidFill>
                <a:srgbClr val="3E404A"/>
              </a:solidFill>
              <a:latin typeface="Arial"/>
              <a:ea typeface="Arial"/>
              <a:cs typeface="Arial"/>
              <a:sym typeface="Arial"/>
            </a:endParaRPr>
          </a:p>
        </p:txBody>
      </p:sp>
      <p:sp>
        <p:nvSpPr>
          <p:cNvPr id="789" name="Google Shape;789;p84"/>
          <p:cNvSpPr txBox="1"/>
          <p:nvPr/>
        </p:nvSpPr>
        <p:spPr>
          <a:xfrm>
            <a:off x="4817063" y="4512030"/>
            <a:ext cx="3309153" cy="584775"/>
          </a:xfrm>
          <a:prstGeom prst="rect">
            <a:avLst/>
          </a:prstGeom>
          <a:solidFill>
            <a:srgbClr val="F5AB17"/>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3E404A"/>
              </a:buClr>
              <a:buSzPts val="3200"/>
              <a:buFont typeface="Arial"/>
              <a:buNone/>
            </a:pPr>
            <a:r>
              <a:t/>
            </a:r>
            <a:endParaRPr sz="3200">
              <a:solidFill>
                <a:srgbClr val="3E404A"/>
              </a:solidFill>
              <a:latin typeface="Arial"/>
              <a:ea typeface="Arial"/>
              <a:cs typeface="Arial"/>
              <a:sym typeface="Arial"/>
            </a:endParaRPr>
          </a:p>
        </p:txBody>
      </p:sp>
      <p:pic>
        <p:nvPicPr>
          <p:cNvPr id="790" name="Google Shape;790;p84"/>
          <p:cNvPicPr preferRelativeResize="0"/>
          <p:nvPr/>
        </p:nvPicPr>
        <p:blipFill rotWithShape="1">
          <a:blip r:embed="rId4">
            <a:alphaModFix/>
          </a:blip>
          <a:srcRect b="0" l="0" r="0" t="0"/>
          <a:stretch/>
        </p:blipFill>
        <p:spPr>
          <a:xfrm>
            <a:off x="920393" y="4804418"/>
            <a:ext cx="1537057" cy="1109910"/>
          </a:xfrm>
          <a:prstGeom prst="rect">
            <a:avLst/>
          </a:prstGeom>
          <a:noFill/>
          <a:ln>
            <a:noFill/>
          </a:ln>
        </p:spPr>
      </p:pic>
      <p:sp>
        <p:nvSpPr>
          <p:cNvPr id="791" name="Google Shape;791;p84"/>
          <p:cNvSpPr txBox="1"/>
          <p:nvPr/>
        </p:nvSpPr>
        <p:spPr>
          <a:xfrm>
            <a:off x="2984786" y="3592693"/>
            <a:ext cx="317442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a:solidFill>
                  <a:schemeClr val="dk1"/>
                </a:solidFill>
                <a:latin typeface="Arial"/>
                <a:ea typeface="Arial"/>
                <a:cs typeface="Arial"/>
                <a:sym typeface="Arial"/>
              </a:rPr>
              <a:t>Get Connected</a:t>
            </a:r>
            <a:endParaRPr b="0" i="0" sz="2400">
              <a:solidFill>
                <a:schemeClr val="dk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bg>
      <p:bgPr>
        <a:solidFill>
          <a:srgbClr val="FFFFFF"/>
        </a:solidFill>
      </p:bgPr>
    </p:bg>
    <p:spTree>
      <p:nvGrpSpPr>
        <p:cNvPr id="792" name="Shape 792"/>
        <p:cNvGrpSpPr/>
        <p:nvPr/>
      </p:nvGrpSpPr>
      <p:grpSpPr>
        <a:xfrm>
          <a:off x="0" y="0"/>
          <a:ext cx="0" cy="0"/>
          <a:chOff x="0" y="0"/>
          <a:chExt cx="0" cy="0"/>
        </a:xfrm>
      </p:grpSpPr>
      <p:grpSp>
        <p:nvGrpSpPr>
          <p:cNvPr id="793" name="Google Shape;793;p85"/>
          <p:cNvGrpSpPr/>
          <p:nvPr/>
        </p:nvGrpSpPr>
        <p:grpSpPr>
          <a:xfrm>
            <a:off x="0" y="0"/>
            <a:ext cx="9144000" cy="471368"/>
            <a:chOff x="0" y="0"/>
            <a:chExt cx="9144000" cy="471368"/>
          </a:xfrm>
        </p:grpSpPr>
        <p:sp>
          <p:nvSpPr>
            <p:cNvPr id="794" name="Google Shape;794;p8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795" name="Google Shape;795;p8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96" name="Google Shape;796;p8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797" name="Google Shape;797;p85"/>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98" name="Google Shape;798;p85"/>
          <p:cNvGrpSpPr/>
          <p:nvPr/>
        </p:nvGrpSpPr>
        <p:grpSpPr>
          <a:xfrm>
            <a:off x="0" y="-10088"/>
            <a:ext cx="9144000" cy="471368"/>
            <a:chOff x="0" y="0"/>
            <a:chExt cx="9144000" cy="471368"/>
          </a:xfrm>
        </p:grpSpPr>
        <p:sp>
          <p:nvSpPr>
            <p:cNvPr id="799" name="Google Shape;799;p85"/>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00" name="Google Shape;800;p85"/>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01" name="Google Shape;801;p85"/>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802" name="Google Shape;802;p85"/>
          <p:cNvSpPr txBox="1"/>
          <p:nvPr/>
        </p:nvSpPr>
        <p:spPr>
          <a:xfrm>
            <a:off x="925827" y="546010"/>
            <a:ext cx="7292342"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1" i="0" lang="en-US" sz="3200">
                <a:solidFill>
                  <a:schemeClr val="dk1"/>
                </a:solidFill>
                <a:latin typeface="Arial"/>
                <a:ea typeface="Arial"/>
                <a:cs typeface="Arial"/>
                <a:sym typeface="Arial"/>
              </a:rPr>
              <a:t>Seven Elements of Zero Suicide</a:t>
            </a:r>
            <a:endParaRPr b="1" i="0" sz="3200">
              <a:solidFill>
                <a:schemeClr val="dk1"/>
              </a:solidFill>
              <a:latin typeface="Arial"/>
              <a:ea typeface="Arial"/>
              <a:cs typeface="Arial"/>
              <a:sym typeface="Arial"/>
            </a:endParaRPr>
          </a:p>
        </p:txBody>
      </p:sp>
      <p:sp>
        <p:nvSpPr>
          <p:cNvPr id="803" name="Google Shape;803;p85"/>
          <p:cNvSpPr/>
          <p:nvPr/>
        </p:nvSpPr>
        <p:spPr>
          <a:xfrm>
            <a:off x="0" y="1485900"/>
            <a:ext cx="9144000" cy="747322"/>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804" name="Google Shape;804;p85"/>
          <p:cNvPicPr preferRelativeResize="0"/>
          <p:nvPr/>
        </p:nvPicPr>
        <p:blipFill rotWithShape="1">
          <a:blip r:embed="rId3">
            <a:alphaModFix/>
          </a:blip>
          <a:srcRect b="0" l="0" r="0" t="0"/>
          <a:stretch/>
        </p:blipFill>
        <p:spPr>
          <a:xfrm>
            <a:off x="2804160" y="1574554"/>
            <a:ext cx="571385" cy="570013"/>
          </a:xfrm>
          <a:prstGeom prst="rect">
            <a:avLst/>
          </a:prstGeom>
          <a:noFill/>
          <a:ln>
            <a:noFill/>
          </a:ln>
        </p:spPr>
      </p:pic>
      <p:sp>
        <p:nvSpPr>
          <p:cNvPr id="805" name="Google Shape;805;p85"/>
          <p:cNvSpPr txBox="1"/>
          <p:nvPr/>
        </p:nvSpPr>
        <p:spPr>
          <a:xfrm>
            <a:off x="3471340" y="1609295"/>
            <a:ext cx="31744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rgbClr val="F5A818"/>
                </a:solidFill>
                <a:latin typeface="Arial"/>
                <a:ea typeface="Arial"/>
                <a:cs typeface="Arial"/>
                <a:sym typeface="Arial"/>
              </a:rPr>
              <a:t>www.zerosuicide.com</a:t>
            </a:r>
            <a:endParaRPr b="0" i="0" sz="2400">
              <a:solidFill>
                <a:srgbClr val="F5A818"/>
              </a:solidFill>
              <a:latin typeface="Arial"/>
              <a:ea typeface="Arial"/>
              <a:cs typeface="Arial"/>
              <a:sym typeface="Arial"/>
            </a:endParaRPr>
          </a:p>
        </p:txBody>
      </p:sp>
      <p:sp>
        <p:nvSpPr>
          <p:cNvPr id="806" name="Google Shape;806;p85"/>
          <p:cNvSpPr/>
          <p:nvPr/>
        </p:nvSpPr>
        <p:spPr>
          <a:xfrm>
            <a:off x="492150" y="2623134"/>
            <a:ext cx="81596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3E404A"/>
                </a:solidFill>
                <a:latin typeface="Arial"/>
                <a:ea typeface="Arial"/>
                <a:cs typeface="Arial"/>
                <a:sym typeface="Arial"/>
              </a:rPr>
              <a:t>The National Action Alliance for Suicide Prevention</a:t>
            </a:r>
            <a:r>
              <a:rPr b="0" i="0" lang="en-US" sz="1600">
                <a:solidFill>
                  <a:srgbClr val="3E404A"/>
                </a:solidFill>
                <a:latin typeface="Arial"/>
                <a:ea typeface="Arial"/>
                <a:cs typeface="Arial"/>
                <a:sym typeface="Arial"/>
              </a:rPr>
              <a:t> outlined seven core components necessary to transform suicide prevention in health care systems:</a:t>
            </a:r>
            <a:endParaRPr sz="1600">
              <a:solidFill>
                <a:srgbClr val="3E404A"/>
              </a:solidFill>
              <a:latin typeface="Arial"/>
              <a:ea typeface="Arial"/>
              <a:cs typeface="Arial"/>
              <a:sym typeface="Arial"/>
            </a:endParaRPr>
          </a:p>
        </p:txBody>
      </p:sp>
      <p:graphicFrame>
        <p:nvGraphicFramePr>
          <p:cNvPr id="807" name="Google Shape;807;p85"/>
          <p:cNvGraphicFramePr/>
          <p:nvPr/>
        </p:nvGraphicFramePr>
        <p:xfrm>
          <a:off x="492150" y="3571304"/>
          <a:ext cx="3000000" cy="3000000"/>
        </p:xfrm>
        <a:graphic>
          <a:graphicData uri="http://schemas.openxmlformats.org/drawingml/2006/table">
            <a:tbl>
              <a:tblPr bandRow="1">
                <a:solidFill>
                  <a:srgbClr val="DDDDDD"/>
                </a:solidFill>
                <a:tableStyleId>{A248EF10-BD8F-4246-A315-598D8BCEB17E}</a:tableStyleId>
              </a:tblPr>
              <a:tblGrid>
                <a:gridCol w="1754650"/>
                <a:gridCol w="6483175"/>
              </a:tblGrid>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a:solidFill>
                            <a:srgbClr val="3E404A"/>
                          </a:solidFill>
                          <a:latin typeface="Arial"/>
                          <a:ea typeface="Arial"/>
                          <a:cs typeface="Arial"/>
                          <a:sym typeface="Arial"/>
                        </a:rPr>
                        <a:t>Lead system-wide culture change committed to reducing suicide.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Train a competent, confident, and caring workforce.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Identify individuals at-risk of suicide via comprehensive screening and assessment.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Engage all individuals at-risk of suicide using a suicide care management plan.</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Treat suicidal thoughts and behaviors using evidence-based treatments.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Transition individuals through care with warm hand-offs and supportive contacts.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sz="1800">
                        <a:solidFill>
                          <a:srgbClr val="FFFFFF"/>
                        </a:solidFill>
                      </a:endParaRPr>
                    </a:p>
                  </a:txBody>
                  <a:tcPr marT="45725" marB="45725" marR="91450" marL="91450" anchor="ctr">
                    <a:lnL cap="flat" cmpd="sng" w="5715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3E404A"/>
                        </a:buClr>
                        <a:buSzPts val="1300"/>
                        <a:buFont typeface="Arial"/>
                        <a:buNone/>
                      </a:pPr>
                      <a:r>
                        <a:rPr b="0" i="0" lang="en-US" sz="1300">
                          <a:solidFill>
                            <a:srgbClr val="3E404A"/>
                          </a:solidFill>
                          <a:latin typeface="Arial"/>
                          <a:ea typeface="Arial"/>
                          <a:cs typeface="Arial"/>
                          <a:sym typeface="Arial"/>
                        </a:rPr>
                        <a:t>Improve policies and procedures through continuous quality improvement.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bl>
          </a:graphicData>
        </a:graphic>
      </p:graphicFrame>
      <p:sp>
        <p:nvSpPr>
          <p:cNvPr id="808" name="Google Shape;808;p85"/>
          <p:cNvSpPr/>
          <p:nvPr/>
        </p:nvSpPr>
        <p:spPr>
          <a:xfrm>
            <a:off x="521242" y="3598249"/>
            <a:ext cx="1738184" cy="314053"/>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9" name="Google Shape;809;p85"/>
          <p:cNvSpPr/>
          <p:nvPr/>
        </p:nvSpPr>
        <p:spPr>
          <a:xfrm>
            <a:off x="521242" y="3970998"/>
            <a:ext cx="1738184" cy="314053"/>
          </a:xfrm>
          <a:prstGeom prst="homePlate">
            <a:avLst>
              <a:gd fmla="val 50000"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0" name="Google Shape;810;p85"/>
          <p:cNvSpPr/>
          <p:nvPr/>
        </p:nvSpPr>
        <p:spPr>
          <a:xfrm>
            <a:off x="521242" y="4341097"/>
            <a:ext cx="1738184" cy="314053"/>
          </a:xfrm>
          <a:prstGeom prst="homePlat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1" name="Google Shape;811;p85"/>
          <p:cNvSpPr/>
          <p:nvPr/>
        </p:nvSpPr>
        <p:spPr>
          <a:xfrm>
            <a:off x="521242" y="4713846"/>
            <a:ext cx="1738184" cy="314053"/>
          </a:xfrm>
          <a:prstGeom prst="homePlat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2" name="Google Shape;812;p85"/>
          <p:cNvSpPr/>
          <p:nvPr/>
        </p:nvSpPr>
        <p:spPr>
          <a:xfrm>
            <a:off x="521242" y="5086595"/>
            <a:ext cx="1738184" cy="314053"/>
          </a:xfrm>
          <a:prstGeom prst="homePlate">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3" name="Google Shape;813;p85"/>
          <p:cNvSpPr/>
          <p:nvPr/>
        </p:nvSpPr>
        <p:spPr>
          <a:xfrm>
            <a:off x="521242" y="5454320"/>
            <a:ext cx="1738184" cy="314053"/>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4" name="Google Shape;814;p85"/>
          <p:cNvSpPr/>
          <p:nvPr/>
        </p:nvSpPr>
        <p:spPr>
          <a:xfrm>
            <a:off x="521242" y="5824557"/>
            <a:ext cx="1738184" cy="314053"/>
          </a:xfrm>
          <a:prstGeom prst="homePlat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5" name="Google Shape;815;p85"/>
          <p:cNvSpPr txBox="1"/>
          <p:nvPr/>
        </p:nvSpPr>
        <p:spPr>
          <a:xfrm>
            <a:off x="519972" y="3570841"/>
            <a:ext cx="1451704"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LEAD</a:t>
            </a:r>
            <a:endParaRPr/>
          </a:p>
        </p:txBody>
      </p:sp>
      <p:sp>
        <p:nvSpPr>
          <p:cNvPr id="816" name="Google Shape;816;p85"/>
          <p:cNvSpPr txBox="1"/>
          <p:nvPr/>
        </p:nvSpPr>
        <p:spPr>
          <a:xfrm>
            <a:off x="519971" y="5426680"/>
            <a:ext cx="1739455"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TRANSITION</a:t>
            </a:r>
            <a:endParaRPr/>
          </a:p>
        </p:txBody>
      </p:sp>
      <p:sp>
        <p:nvSpPr>
          <p:cNvPr id="817" name="Google Shape;817;p85"/>
          <p:cNvSpPr txBox="1"/>
          <p:nvPr/>
        </p:nvSpPr>
        <p:spPr>
          <a:xfrm>
            <a:off x="519971" y="5778728"/>
            <a:ext cx="1593433"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IMPROVE</a:t>
            </a:r>
            <a:endParaRPr/>
          </a:p>
        </p:txBody>
      </p:sp>
      <p:sp>
        <p:nvSpPr>
          <p:cNvPr id="818" name="Google Shape;818;p85"/>
          <p:cNvSpPr txBox="1"/>
          <p:nvPr/>
        </p:nvSpPr>
        <p:spPr>
          <a:xfrm>
            <a:off x="519971" y="3938334"/>
            <a:ext cx="1451705"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TRAIN</a:t>
            </a:r>
            <a:endParaRPr/>
          </a:p>
        </p:txBody>
      </p:sp>
      <p:sp>
        <p:nvSpPr>
          <p:cNvPr id="819" name="Google Shape;819;p85"/>
          <p:cNvSpPr txBox="1"/>
          <p:nvPr/>
        </p:nvSpPr>
        <p:spPr>
          <a:xfrm>
            <a:off x="519971" y="4307800"/>
            <a:ext cx="1451705"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IDENTIFY</a:t>
            </a:r>
            <a:endParaRPr/>
          </a:p>
        </p:txBody>
      </p:sp>
      <p:sp>
        <p:nvSpPr>
          <p:cNvPr id="820" name="Google Shape;820;p85"/>
          <p:cNvSpPr txBox="1"/>
          <p:nvPr/>
        </p:nvSpPr>
        <p:spPr>
          <a:xfrm>
            <a:off x="519971" y="4677132"/>
            <a:ext cx="1451705"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ENGAGE</a:t>
            </a:r>
            <a:endParaRPr/>
          </a:p>
        </p:txBody>
      </p:sp>
      <p:sp>
        <p:nvSpPr>
          <p:cNvPr id="821" name="Google Shape;821;p85"/>
          <p:cNvSpPr txBox="1"/>
          <p:nvPr/>
        </p:nvSpPr>
        <p:spPr>
          <a:xfrm>
            <a:off x="519971" y="5046464"/>
            <a:ext cx="1451706"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TREAT</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bg>
      <p:bgPr>
        <a:solidFill>
          <a:srgbClr val="FFFFFF"/>
        </a:solidFill>
      </p:bgPr>
    </p:bg>
    <p:spTree>
      <p:nvGrpSpPr>
        <p:cNvPr id="822" name="Shape 822"/>
        <p:cNvGrpSpPr/>
        <p:nvPr/>
      </p:nvGrpSpPr>
      <p:grpSpPr>
        <a:xfrm>
          <a:off x="0" y="0"/>
          <a:ext cx="0" cy="0"/>
          <a:chOff x="0" y="0"/>
          <a:chExt cx="0" cy="0"/>
        </a:xfrm>
      </p:grpSpPr>
      <p:sp>
        <p:nvSpPr>
          <p:cNvPr id="823" name="Google Shape;823;p8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24" name="Google Shape;824;p8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5" name="Google Shape;825;p8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826" name="Google Shape;826;p86"/>
          <p:cNvGrpSpPr/>
          <p:nvPr/>
        </p:nvGrpSpPr>
        <p:grpSpPr>
          <a:xfrm>
            <a:off x="0" y="0"/>
            <a:ext cx="9144000" cy="471368"/>
            <a:chOff x="0" y="0"/>
            <a:chExt cx="9144000" cy="471368"/>
          </a:xfrm>
        </p:grpSpPr>
        <p:sp>
          <p:nvSpPr>
            <p:cNvPr id="827" name="Google Shape;827;p8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28" name="Google Shape;828;p8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9" name="Google Shape;829;p8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830" name="Google Shape;830;p86"/>
          <p:cNvPicPr preferRelativeResize="0"/>
          <p:nvPr/>
        </p:nvPicPr>
        <p:blipFill rotWithShape="1">
          <a:blip r:embed="rId3">
            <a:alphaModFix/>
          </a:blip>
          <a:srcRect b="4855" l="23033" r="278" t="8900"/>
          <a:stretch/>
        </p:blipFill>
        <p:spPr>
          <a:xfrm>
            <a:off x="-9526" y="-11967"/>
            <a:ext cx="9163051" cy="6869967"/>
          </a:xfrm>
          <a:prstGeom prst="rect">
            <a:avLst/>
          </a:prstGeom>
          <a:noFill/>
          <a:ln>
            <a:noFill/>
          </a:ln>
        </p:spPr>
      </p:pic>
      <p:grpSp>
        <p:nvGrpSpPr>
          <p:cNvPr id="831" name="Google Shape;831;p86"/>
          <p:cNvGrpSpPr/>
          <p:nvPr/>
        </p:nvGrpSpPr>
        <p:grpSpPr>
          <a:xfrm>
            <a:off x="0" y="-11967"/>
            <a:ext cx="9144000" cy="471368"/>
            <a:chOff x="0" y="0"/>
            <a:chExt cx="9144000" cy="471368"/>
          </a:xfrm>
        </p:grpSpPr>
        <p:sp>
          <p:nvSpPr>
            <p:cNvPr id="832" name="Google Shape;832;p86"/>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33" name="Google Shape;833;p86"/>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34" name="Google Shape;834;p86"/>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bg>
      <p:bgPr>
        <a:solidFill>
          <a:srgbClr val="FFFFFF"/>
        </a:solidFill>
      </p:bgPr>
    </p:bg>
    <p:spTree>
      <p:nvGrpSpPr>
        <p:cNvPr id="835" name="Shape 835"/>
        <p:cNvGrpSpPr/>
        <p:nvPr/>
      </p:nvGrpSpPr>
      <p:grpSpPr>
        <a:xfrm>
          <a:off x="0" y="0"/>
          <a:ext cx="0" cy="0"/>
          <a:chOff x="0" y="0"/>
          <a:chExt cx="0" cy="0"/>
        </a:xfrm>
      </p:grpSpPr>
      <p:sp>
        <p:nvSpPr>
          <p:cNvPr id="836" name="Google Shape;836;p8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37" name="Google Shape;837;p8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38" name="Google Shape;838;p8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839" name="Google Shape;839;p87"/>
          <p:cNvGrpSpPr/>
          <p:nvPr/>
        </p:nvGrpSpPr>
        <p:grpSpPr>
          <a:xfrm>
            <a:off x="0" y="0"/>
            <a:ext cx="9144000" cy="471368"/>
            <a:chOff x="0" y="0"/>
            <a:chExt cx="9144000" cy="471368"/>
          </a:xfrm>
        </p:grpSpPr>
        <p:sp>
          <p:nvSpPr>
            <p:cNvPr id="840" name="Google Shape;840;p8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41" name="Google Shape;841;p8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42" name="Google Shape;842;p8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843" name="Google Shape;843;p87"/>
          <p:cNvPicPr preferRelativeResize="0"/>
          <p:nvPr/>
        </p:nvPicPr>
        <p:blipFill rotWithShape="1">
          <a:blip r:embed="rId3">
            <a:alphaModFix/>
          </a:blip>
          <a:srcRect b="7526" l="17687" r="5662" t="8527"/>
          <a:stretch/>
        </p:blipFill>
        <p:spPr>
          <a:xfrm>
            <a:off x="1" y="56206"/>
            <a:ext cx="9144000" cy="6811319"/>
          </a:xfrm>
          <a:prstGeom prst="rect">
            <a:avLst/>
          </a:prstGeom>
          <a:noFill/>
          <a:ln>
            <a:noFill/>
          </a:ln>
        </p:spPr>
      </p:pic>
      <p:grpSp>
        <p:nvGrpSpPr>
          <p:cNvPr id="844" name="Google Shape;844;p87"/>
          <p:cNvGrpSpPr/>
          <p:nvPr/>
        </p:nvGrpSpPr>
        <p:grpSpPr>
          <a:xfrm>
            <a:off x="0" y="-11967"/>
            <a:ext cx="9144000" cy="471368"/>
            <a:chOff x="0" y="0"/>
            <a:chExt cx="9144000" cy="471368"/>
          </a:xfrm>
        </p:grpSpPr>
        <p:sp>
          <p:nvSpPr>
            <p:cNvPr id="845" name="Google Shape;845;p8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46" name="Google Shape;846;p8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47" name="Google Shape;847;p87"/>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bg>
      <p:bgPr>
        <a:solidFill>
          <a:srgbClr val="FFFFFF"/>
        </a:solidFill>
      </p:bgPr>
    </p:bg>
    <p:spTree>
      <p:nvGrpSpPr>
        <p:cNvPr id="848" name="Shape 848"/>
        <p:cNvGrpSpPr/>
        <p:nvPr/>
      </p:nvGrpSpPr>
      <p:grpSpPr>
        <a:xfrm>
          <a:off x="0" y="0"/>
          <a:ext cx="0" cy="0"/>
          <a:chOff x="0" y="0"/>
          <a:chExt cx="0" cy="0"/>
        </a:xfrm>
      </p:grpSpPr>
      <p:sp>
        <p:nvSpPr>
          <p:cNvPr id="849" name="Google Shape;849;p8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50" name="Google Shape;850;p8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51" name="Google Shape;851;p8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852" name="Google Shape;852;p88"/>
          <p:cNvGrpSpPr/>
          <p:nvPr/>
        </p:nvGrpSpPr>
        <p:grpSpPr>
          <a:xfrm>
            <a:off x="0" y="0"/>
            <a:ext cx="9144000" cy="471368"/>
            <a:chOff x="0" y="0"/>
            <a:chExt cx="9144000" cy="471368"/>
          </a:xfrm>
        </p:grpSpPr>
        <p:sp>
          <p:nvSpPr>
            <p:cNvPr id="853" name="Google Shape;853;p8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54" name="Google Shape;854;p8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55" name="Google Shape;855;p8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856" name="Google Shape;856;p88"/>
          <p:cNvPicPr preferRelativeResize="0"/>
          <p:nvPr/>
        </p:nvPicPr>
        <p:blipFill rotWithShape="1">
          <a:blip r:embed="rId3">
            <a:alphaModFix/>
          </a:blip>
          <a:srcRect b="27317" l="7618" r="5869" t="5576"/>
          <a:stretch/>
        </p:blipFill>
        <p:spPr>
          <a:xfrm>
            <a:off x="0" y="148280"/>
            <a:ext cx="9144000" cy="6709719"/>
          </a:xfrm>
          <a:prstGeom prst="rect">
            <a:avLst/>
          </a:prstGeom>
          <a:noFill/>
          <a:ln>
            <a:noFill/>
          </a:ln>
        </p:spPr>
      </p:pic>
      <p:grpSp>
        <p:nvGrpSpPr>
          <p:cNvPr id="857" name="Google Shape;857;p88"/>
          <p:cNvGrpSpPr/>
          <p:nvPr/>
        </p:nvGrpSpPr>
        <p:grpSpPr>
          <a:xfrm>
            <a:off x="0" y="-11967"/>
            <a:ext cx="9144000" cy="471368"/>
            <a:chOff x="0" y="0"/>
            <a:chExt cx="9144000" cy="471368"/>
          </a:xfrm>
        </p:grpSpPr>
        <p:sp>
          <p:nvSpPr>
            <p:cNvPr id="858" name="Google Shape;858;p8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59" name="Google Shape;859;p8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60" name="Google Shape;860;p8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bg>
      <p:bgPr>
        <a:solidFill>
          <a:srgbClr val="FFFFFF"/>
        </a:solidFill>
      </p:bgPr>
    </p:bg>
    <p:spTree>
      <p:nvGrpSpPr>
        <p:cNvPr id="861" name="Shape 861"/>
        <p:cNvGrpSpPr/>
        <p:nvPr/>
      </p:nvGrpSpPr>
      <p:grpSpPr>
        <a:xfrm>
          <a:off x="0" y="0"/>
          <a:ext cx="0" cy="0"/>
          <a:chOff x="0" y="0"/>
          <a:chExt cx="0" cy="0"/>
        </a:xfrm>
      </p:grpSpPr>
      <p:sp>
        <p:nvSpPr>
          <p:cNvPr id="862" name="Google Shape;862;p8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63" name="Google Shape;863;p8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64" name="Google Shape;864;p8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865" name="Google Shape;865;p89"/>
          <p:cNvGrpSpPr/>
          <p:nvPr/>
        </p:nvGrpSpPr>
        <p:grpSpPr>
          <a:xfrm>
            <a:off x="0" y="0"/>
            <a:ext cx="9144000" cy="471368"/>
            <a:chOff x="0" y="0"/>
            <a:chExt cx="9144000" cy="471368"/>
          </a:xfrm>
        </p:grpSpPr>
        <p:sp>
          <p:nvSpPr>
            <p:cNvPr id="866" name="Google Shape;866;p8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67" name="Google Shape;867;p8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68" name="Google Shape;868;p8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869" name="Google Shape;869;p89"/>
          <p:cNvPicPr preferRelativeResize="0"/>
          <p:nvPr/>
        </p:nvPicPr>
        <p:blipFill rotWithShape="1">
          <a:blip r:embed="rId3">
            <a:alphaModFix/>
          </a:blip>
          <a:srcRect b="155" l="0" r="9888" t="134"/>
          <a:stretch/>
        </p:blipFill>
        <p:spPr>
          <a:xfrm>
            <a:off x="0" y="114300"/>
            <a:ext cx="9144000" cy="6743700"/>
          </a:xfrm>
          <a:prstGeom prst="rect">
            <a:avLst/>
          </a:prstGeom>
          <a:noFill/>
          <a:ln>
            <a:noFill/>
          </a:ln>
        </p:spPr>
      </p:pic>
      <p:grpSp>
        <p:nvGrpSpPr>
          <p:cNvPr id="870" name="Google Shape;870;p89"/>
          <p:cNvGrpSpPr/>
          <p:nvPr/>
        </p:nvGrpSpPr>
        <p:grpSpPr>
          <a:xfrm>
            <a:off x="0" y="-11967"/>
            <a:ext cx="9144000" cy="471368"/>
            <a:chOff x="0" y="0"/>
            <a:chExt cx="9144000" cy="471368"/>
          </a:xfrm>
        </p:grpSpPr>
        <p:sp>
          <p:nvSpPr>
            <p:cNvPr id="871" name="Google Shape;871;p8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72" name="Google Shape;872;p8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73" name="Google Shape;873;p8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FFFFFF"/>
        </a:solidFill>
      </p:bgPr>
    </p:bg>
    <p:spTree>
      <p:nvGrpSpPr>
        <p:cNvPr id="73" name="Shape 73"/>
        <p:cNvGrpSpPr/>
        <p:nvPr/>
      </p:nvGrpSpPr>
      <p:grpSpPr>
        <a:xfrm>
          <a:off x="0" y="0"/>
          <a:ext cx="0" cy="0"/>
          <a:chOff x="0" y="0"/>
          <a:chExt cx="0" cy="0"/>
        </a:xfrm>
      </p:grpSpPr>
      <p:pic>
        <p:nvPicPr>
          <p:cNvPr id="74" name="Google Shape;74;p27"/>
          <p:cNvPicPr preferRelativeResize="0"/>
          <p:nvPr/>
        </p:nvPicPr>
        <p:blipFill rotWithShape="1">
          <a:blip r:embed="rId2">
            <a:alphaModFix/>
          </a:blip>
          <a:srcRect b="1457" l="27040" r="14567" t="780"/>
          <a:stretch/>
        </p:blipFill>
        <p:spPr>
          <a:xfrm>
            <a:off x="0" y="148281"/>
            <a:ext cx="9143999" cy="6700194"/>
          </a:xfrm>
          <a:prstGeom prst="rect">
            <a:avLst/>
          </a:prstGeom>
          <a:noFill/>
          <a:ln>
            <a:noFill/>
          </a:ln>
        </p:spPr>
      </p:pic>
      <p:pic>
        <p:nvPicPr>
          <p:cNvPr id="75" name="Google Shape;75;p27"/>
          <p:cNvPicPr preferRelativeResize="0"/>
          <p:nvPr/>
        </p:nvPicPr>
        <p:blipFill rotWithShape="1">
          <a:blip r:embed="rId3">
            <a:alphaModFix/>
          </a:blip>
          <a:srcRect b="-4712" l="20202" r="-4687" t="33907"/>
          <a:stretch/>
        </p:blipFill>
        <p:spPr>
          <a:xfrm>
            <a:off x="0" y="148280"/>
            <a:ext cx="2660073" cy="2217246"/>
          </a:xfrm>
          <a:prstGeom prst="rect">
            <a:avLst/>
          </a:prstGeom>
          <a:noFill/>
          <a:ln>
            <a:noFill/>
          </a:ln>
        </p:spPr>
      </p:pic>
      <p:sp>
        <p:nvSpPr>
          <p:cNvPr id="76" name="Google Shape;76;p27"/>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rgbClr val="FFFFFF"/>
                </a:solidFill>
              </a:defRPr>
            </a:lvl1pPr>
            <a:lvl2pPr indent="-228600" lvl="1" marL="914400" algn="l">
              <a:lnSpc>
                <a:spcPct val="90000"/>
              </a:lnSpc>
              <a:spcBef>
                <a:spcPts val="500"/>
              </a:spcBef>
              <a:spcAft>
                <a:spcPts val="0"/>
              </a:spcAft>
              <a:buSzPts val="2000"/>
              <a:buNone/>
              <a:defRPr sz="2000">
                <a:solidFill>
                  <a:srgbClr val="94959A"/>
                </a:solidFill>
              </a:defRPr>
            </a:lvl2pPr>
            <a:lvl3pPr indent="-228600" lvl="2" marL="1371600" algn="l">
              <a:lnSpc>
                <a:spcPct val="90000"/>
              </a:lnSpc>
              <a:spcBef>
                <a:spcPts val="500"/>
              </a:spcBef>
              <a:spcAft>
                <a:spcPts val="0"/>
              </a:spcAft>
              <a:buSzPts val="1800"/>
              <a:buNone/>
              <a:defRPr sz="1800">
                <a:solidFill>
                  <a:srgbClr val="94959A"/>
                </a:solidFill>
              </a:defRPr>
            </a:lvl3pPr>
            <a:lvl4pPr indent="-228600" lvl="3" marL="1828800" algn="l">
              <a:lnSpc>
                <a:spcPct val="90000"/>
              </a:lnSpc>
              <a:spcBef>
                <a:spcPts val="500"/>
              </a:spcBef>
              <a:spcAft>
                <a:spcPts val="0"/>
              </a:spcAft>
              <a:buSzPts val="1600"/>
              <a:buNone/>
              <a:defRPr sz="1600">
                <a:solidFill>
                  <a:srgbClr val="94959A"/>
                </a:solidFill>
              </a:defRPr>
            </a:lvl4pPr>
            <a:lvl5pPr indent="-228600" lvl="4" marL="2286000" algn="l">
              <a:lnSpc>
                <a:spcPct val="90000"/>
              </a:lnSpc>
              <a:spcBef>
                <a:spcPts val="500"/>
              </a:spcBef>
              <a:spcAft>
                <a:spcPts val="0"/>
              </a:spcAft>
              <a:buSzPts val="1600"/>
              <a:buNone/>
              <a:defRPr sz="1600">
                <a:solidFill>
                  <a:srgbClr val="94959A"/>
                </a:solidFill>
              </a:defRPr>
            </a:lvl5pPr>
            <a:lvl6pPr indent="-228600" lvl="5" marL="2743200" algn="l">
              <a:lnSpc>
                <a:spcPct val="90000"/>
              </a:lnSpc>
              <a:spcBef>
                <a:spcPts val="500"/>
              </a:spcBef>
              <a:spcAft>
                <a:spcPts val="0"/>
              </a:spcAft>
              <a:buClr>
                <a:srgbClr val="94959A"/>
              </a:buClr>
              <a:buSzPts val="1600"/>
              <a:buNone/>
              <a:defRPr sz="1600">
                <a:solidFill>
                  <a:srgbClr val="94959A"/>
                </a:solidFill>
              </a:defRPr>
            </a:lvl6pPr>
            <a:lvl7pPr indent="-228600" lvl="6" marL="3200400" algn="l">
              <a:lnSpc>
                <a:spcPct val="90000"/>
              </a:lnSpc>
              <a:spcBef>
                <a:spcPts val="500"/>
              </a:spcBef>
              <a:spcAft>
                <a:spcPts val="0"/>
              </a:spcAft>
              <a:buClr>
                <a:srgbClr val="94959A"/>
              </a:buClr>
              <a:buSzPts val="1600"/>
              <a:buNone/>
              <a:defRPr sz="1600">
                <a:solidFill>
                  <a:srgbClr val="94959A"/>
                </a:solidFill>
              </a:defRPr>
            </a:lvl7pPr>
            <a:lvl8pPr indent="-228600" lvl="7" marL="3657600" algn="l">
              <a:lnSpc>
                <a:spcPct val="90000"/>
              </a:lnSpc>
              <a:spcBef>
                <a:spcPts val="500"/>
              </a:spcBef>
              <a:spcAft>
                <a:spcPts val="0"/>
              </a:spcAft>
              <a:buClr>
                <a:srgbClr val="94959A"/>
              </a:buClr>
              <a:buSzPts val="1600"/>
              <a:buNone/>
              <a:defRPr sz="1600">
                <a:solidFill>
                  <a:srgbClr val="94959A"/>
                </a:solidFill>
              </a:defRPr>
            </a:lvl8pPr>
            <a:lvl9pPr indent="-228600" lvl="8" marL="4114800" algn="l">
              <a:lnSpc>
                <a:spcPct val="90000"/>
              </a:lnSpc>
              <a:spcBef>
                <a:spcPts val="500"/>
              </a:spcBef>
              <a:spcAft>
                <a:spcPts val="0"/>
              </a:spcAft>
              <a:buClr>
                <a:srgbClr val="94959A"/>
              </a:buClr>
              <a:buSzPts val="1600"/>
              <a:buNone/>
              <a:defRPr sz="1600">
                <a:solidFill>
                  <a:srgbClr val="94959A"/>
                </a:solidFill>
              </a:defRPr>
            </a:lvl9pPr>
          </a:lstStyle>
          <a:p/>
        </p:txBody>
      </p:sp>
      <p:sp>
        <p:nvSpPr>
          <p:cNvPr id="77" name="Google Shape;77;p27"/>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400"/>
              <a:buFont typeface="Arial"/>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8" name="Google Shape;78;p27"/>
          <p:cNvGrpSpPr/>
          <p:nvPr/>
        </p:nvGrpSpPr>
        <p:grpSpPr>
          <a:xfrm>
            <a:off x="0" y="0"/>
            <a:ext cx="9144000" cy="471368"/>
            <a:chOff x="0" y="0"/>
            <a:chExt cx="9144000" cy="471368"/>
          </a:xfrm>
        </p:grpSpPr>
        <p:sp>
          <p:nvSpPr>
            <p:cNvPr id="79" name="Google Shape;79;p27"/>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0" name="Google Shape;80;p27"/>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1" name="Google Shape;81;p27"/>
            <p:cNvPicPr preferRelativeResize="0"/>
            <p:nvPr/>
          </p:nvPicPr>
          <p:blipFill rotWithShape="1">
            <a:blip r:embed="rId4">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bg>
      <p:bgPr>
        <a:solidFill>
          <a:srgbClr val="FFFFFF"/>
        </a:solidFill>
      </p:bgPr>
    </p:bg>
    <p:spTree>
      <p:nvGrpSpPr>
        <p:cNvPr id="874" name="Shape 874"/>
        <p:cNvGrpSpPr/>
        <p:nvPr/>
      </p:nvGrpSpPr>
      <p:grpSpPr>
        <a:xfrm>
          <a:off x="0" y="0"/>
          <a:ext cx="0" cy="0"/>
          <a:chOff x="0" y="0"/>
          <a:chExt cx="0" cy="0"/>
        </a:xfrm>
      </p:grpSpPr>
      <p:pic>
        <p:nvPicPr>
          <p:cNvPr id="875" name="Google Shape;875;p90"/>
          <p:cNvPicPr preferRelativeResize="0"/>
          <p:nvPr/>
        </p:nvPicPr>
        <p:blipFill rotWithShape="1">
          <a:blip r:embed="rId2">
            <a:alphaModFix/>
          </a:blip>
          <a:srcRect b="129" l="98" r="9482" t="84"/>
          <a:stretch/>
        </p:blipFill>
        <p:spPr>
          <a:xfrm>
            <a:off x="-1" y="136314"/>
            <a:ext cx="9144001" cy="6721686"/>
          </a:xfrm>
          <a:prstGeom prst="rect">
            <a:avLst/>
          </a:prstGeom>
          <a:noFill/>
          <a:ln>
            <a:noFill/>
          </a:ln>
        </p:spPr>
      </p:pic>
      <p:sp>
        <p:nvSpPr>
          <p:cNvPr id="876" name="Google Shape;876;p9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77" name="Google Shape;877;p9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78" name="Google Shape;878;p90"/>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nvGrpSpPr>
          <p:cNvPr id="879" name="Google Shape;879;p90"/>
          <p:cNvGrpSpPr/>
          <p:nvPr/>
        </p:nvGrpSpPr>
        <p:grpSpPr>
          <a:xfrm>
            <a:off x="0" y="0"/>
            <a:ext cx="9144000" cy="471368"/>
            <a:chOff x="0" y="0"/>
            <a:chExt cx="9144000" cy="471368"/>
          </a:xfrm>
        </p:grpSpPr>
        <p:sp>
          <p:nvSpPr>
            <p:cNvPr id="880" name="Google Shape;880;p9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81" name="Google Shape;881;p9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82" name="Google Shape;882;p90"/>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grpSp>
        <p:nvGrpSpPr>
          <p:cNvPr id="883" name="Google Shape;883;p90"/>
          <p:cNvGrpSpPr/>
          <p:nvPr/>
        </p:nvGrpSpPr>
        <p:grpSpPr>
          <a:xfrm>
            <a:off x="0" y="-11967"/>
            <a:ext cx="9144000" cy="471368"/>
            <a:chOff x="0" y="0"/>
            <a:chExt cx="9144000" cy="471368"/>
          </a:xfrm>
        </p:grpSpPr>
        <p:sp>
          <p:nvSpPr>
            <p:cNvPr id="884" name="Google Shape;884;p9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85" name="Google Shape;885;p9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86" name="Google Shape;886;p90"/>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bg>
      <p:bgPr>
        <a:solidFill>
          <a:srgbClr val="FFFFFF"/>
        </a:solidFill>
      </p:bgPr>
    </p:bg>
    <p:spTree>
      <p:nvGrpSpPr>
        <p:cNvPr id="887" name="Shape 887"/>
        <p:cNvGrpSpPr/>
        <p:nvPr/>
      </p:nvGrpSpPr>
      <p:grpSpPr>
        <a:xfrm>
          <a:off x="0" y="0"/>
          <a:ext cx="0" cy="0"/>
          <a:chOff x="0" y="0"/>
          <a:chExt cx="0" cy="0"/>
        </a:xfrm>
      </p:grpSpPr>
      <p:sp>
        <p:nvSpPr>
          <p:cNvPr id="888" name="Google Shape;888;p9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89" name="Google Shape;889;p9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90" name="Google Shape;890;p9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nvGrpSpPr>
          <p:cNvPr id="891" name="Google Shape;891;p91"/>
          <p:cNvGrpSpPr/>
          <p:nvPr/>
        </p:nvGrpSpPr>
        <p:grpSpPr>
          <a:xfrm>
            <a:off x="0" y="0"/>
            <a:ext cx="9144000" cy="471368"/>
            <a:chOff x="0" y="0"/>
            <a:chExt cx="9144000" cy="471368"/>
          </a:xfrm>
        </p:grpSpPr>
        <p:sp>
          <p:nvSpPr>
            <p:cNvPr id="892" name="Google Shape;892;p9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93" name="Google Shape;893;p9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94" name="Google Shape;894;p9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895" name="Google Shape;895;p91"/>
          <p:cNvPicPr preferRelativeResize="0"/>
          <p:nvPr/>
        </p:nvPicPr>
        <p:blipFill rotWithShape="1">
          <a:blip r:embed="rId3">
            <a:alphaModFix/>
          </a:blip>
          <a:srcRect b="-134" l="17129" r="8517" t="16240"/>
          <a:stretch/>
        </p:blipFill>
        <p:spPr>
          <a:xfrm>
            <a:off x="0" y="7083"/>
            <a:ext cx="9144000" cy="6869967"/>
          </a:xfrm>
          <a:prstGeom prst="rect">
            <a:avLst/>
          </a:prstGeom>
          <a:noFill/>
          <a:ln>
            <a:noFill/>
          </a:ln>
        </p:spPr>
      </p:pic>
      <p:grpSp>
        <p:nvGrpSpPr>
          <p:cNvPr id="896" name="Google Shape;896;p91"/>
          <p:cNvGrpSpPr/>
          <p:nvPr/>
        </p:nvGrpSpPr>
        <p:grpSpPr>
          <a:xfrm>
            <a:off x="0" y="-11967"/>
            <a:ext cx="9144000" cy="471368"/>
            <a:chOff x="0" y="0"/>
            <a:chExt cx="9144000" cy="471368"/>
          </a:xfrm>
        </p:grpSpPr>
        <p:sp>
          <p:nvSpPr>
            <p:cNvPr id="897" name="Google Shape;897;p91"/>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98" name="Google Shape;898;p91"/>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99" name="Google Shape;899;p91"/>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bg>
      <p:bgPr>
        <a:solidFill>
          <a:srgbClr val="FFFFFF"/>
        </a:solidFill>
      </p:bgPr>
    </p:bg>
    <p:spTree>
      <p:nvGrpSpPr>
        <p:cNvPr id="900" name="Shape 900"/>
        <p:cNvGrpSpPr/>
        <p:nvPr/>
      </p:nvGrpSpPr>
      <p:grpSpPr>
        <a:xfrm>
          <a:off x="0" y="0"/>
          <a:ext cx="0" cy="0"/>
          <a:chOff x="0" y="0"/>
          <a:chExt cx="0" cy="0"/>
        </a:xfrm>
      </p:grpSpPr>
      <p:sp>
        <p:nvSpPr>
          <p:cNvPr id="901" name="Google Shape;901;p9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02" name="Google Shape;902;p9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03" name="Google Shape;903;p92"/>
          <p:cNvPicPr preferRelativeResize="0"/>
          <p:nvPr/>
        </p:nvPicPr>
        <p:blipFill rotWithShape="1">
          <a:blip r:embed="rId2">
            <a:alphaModFix/>
          </a:blip>
          <a:srcRect b="0" l="3954" r="5379" t="0"/>
          <a:stretch/>
        </p:blipFill>
        <p:spPr>
          <a:xfrm>
            <a:off x="0" y="136314"/>
            <a:ext cx="9144000" cy="6721686"/>
          </a:xfrm>
          <a:prstGeom prst="rect">
            <a:avLst/>
          </a:prstGeom>
          <a:noFill/>
          <a:ln>
            <a:noFill/>
          </a:ln>
        </p:spPr>
      </p:pic>
      <p:pic>
        <p:nvPicPr>
          <p:cNvPr id="904" name="Google Shape;904;p92"/>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nvGrpSpPr>
          <p:cNvPr id="905" name="Google Shape;905;p92"/>
          <p:cNvGrpSpPr/>
          <p:nvPr/>
        </p:nvGrpSpPr>
        <p:grpSpPr>
          <a:xfrm>
            <a:off x="0" y="0"/>
            <a:ext cx="9144000" cy="471368"/>
            <a:chOff x="0" y="0"/>
            <a:chExt cx="9144000" cy="471368"/>
          </a:xfrm>
        </p:grpSpPr>
        <p:sp>
          <p:nvSpPr>
            <p:cNvPr id="906" name="Google Shape;906;p9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07" name="Google Shape;907;p9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08" name="Google Shape;908;p92"/>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grpSp>
        <p:nvGrpSpPr>
          <p:cNvPr id="909" name="Google Shape;909;p92"/>
          <p:cNvGrpSpPr/>
          <p:nvPr/>
        </p:nvGrpSpPr>
        <p:grpSpPr>
          <a:xfrm>
            <a:off x="0" y="-11967"/>
            <a:ext cx="9144000" cy="471368"/>
            <a:chOff x="0" y="0"/>
            <a:chExt cx="9144000" cy="471368"/>
          </a:xfrm>
        </p:grpSpPr>
        <p:sp>
          <p:nvSpPr>
            <p:cNvPr id="910" name="Google Shape;910;p92"/>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11" name="Google Shape;911;p92"/>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12" name="Google Shape;912;p92"/>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bg>
      <p:bgPr>
        <a:solidFill>
          <a:srgbClr val="FFFFFF"/>
        </a:solidFill>
      </p:bgPr>
    </p:bg>
    <p:spTree>
      <p:nvGrpSpPr>
        <p:cNvPr id="913" name="Shape 913"/>
        <p:cNvGrpSpPr/>
        <p:nvPr/>
      </p:nvGrpSpPr>
      <p:grpSpPr>
        <a:xfrm>
          <a:off x="0" y="0"/>
          <a:ext cx="0" cy="0"/>
          <a:chOff x="0" y="0"/>
          <a:chExt cx="0" cy="0"/>
        </a:xfrm>
      </p:grpSpPr>
      <p:sp>
        <p:nvSpPr>
          <p:cNvPr id="914" name="Google Shape;914;p9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pic>
        <p:nvPicPr>
          <p:cNvPr id="915" name="Google Shape;915;p93"/>
          <p:cNvPicPr preferRelativeResize="0"/>
          <p:nvPr/>
        </p:nvPicPr>
        <p:blipFill rotWithShape="1">
          <a:blip r:embed="rId2">
            <a:alphaModFix/>
          </a:blip>
          <a:srcRect b="0" l="0" r="0" t="0"/>
          <a:stretch/>
        </p:blipFill>
        <p:spPr>
          <a:xfrm>
            <a:off x="0" y="136314"/>
            <a:ext cx="9144000" cy="6721686"/>
          </a:xfrm>
          <a:prstGeom prst="rect">
            <a:avLst/>
          </a:prstGeom>
          <a:noFill/>
          <a:ln>
            <a:noFill/>
          </a:ln>
        </p:spPr>
      </p:pic>
      <p:sp>
        <p:nvSpPr>
          <p:cNvPr id="916" name="Google Shape;916;p9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17" name="Google Shape;917;p93"/>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nvGrpSpPr>
          <p:cNvPr id="918" name="Google Shape;918;p93"/>
          <p:cNvGrpSpPr/>
          <p:nvPr/>
        </p:nvGrpSpPr>
        <p:grpSpPr>
          <a:xfrm>
            <a:off x="0" y="0"/>
            <a:ext cx="9144000" cy="471368"/>
            <a:chOff x="0" y="0"/>
            <a:chExt cx="9144000" cy="471368"/>
          </a:xfrm>
        </p:grpSpPr>
        <p:sp>
          <p:nvSpPr>
            <p:cNvPr id="919" name="Google Shape;919;p9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20" name="Google Shape;920;p9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21" name="Google Shape;921;p93"/>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grpSp>
        <p:nvGrpSpPr>
          <p:cNvPr id="922" name="Google Shape;922;p93"/>
          <p:cNvGrpSpPr/>
          <p:nvPr/>
        </p:nvGrpSpPr>
        <p:grpSpPr>
          <a:xfrm>
            <a:off x="0" y="-11967"/>
            <a:ext cx="9144000" cy="471368"/>
            <a:chOff x="0" y="0"/>
            <a:chExt cx="9144000" cy="471368"/>
          </a:xfrm>
        </p:grpSpPr>
        <p:sp>
          <p:nvSpPr>
            <p:cNvPr id="923" name="Google Shape;923;p93"/>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24" name="Google Shape;924;p93"/>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25" name="Google Shape;925;p93"/>
            <p:cNvPicPr preferRelativeResize="0"/>
            <p:nvPr/>
          </p:nvPicPr>
          <p:blipFill rotWithShape="1">
            <a:blip r:embed="rId3">
              <a:alphaModFix/>
            </a:blip>
            <a:srcRect b="0" l="0" r="0" t="0"/>
            <a:stretch/>
          </p:blipFill>
          <p:spPr>
            <a:xfrm>
              <a:off x="7844353" y="56206"/>
              <a:ext cx="1084002" cy="335022"/>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rgbClr val="FFFFFF"/>
        </a:solidFill>
      </p:bgPr>
    </p:bg>
    <p:spTree>
      <p:nvGrpSpPr>
        <p:cNvPr id="926" name="Shape 926"/>
        <p:cNvGrpSpPr/>
        <p:nvPr/>
      </p:nvGrpSpPr>
      <p:grpSpPr>
        <a:xfrm>
          <a:off x="0" y="0"/>
          <a:ext cx="0" cy="0"/>
          <a:chOff x="0" y="0"/>
          <a:chExt cx="0" cy="0"/>
        </a:xfrm>
      </p:grpSpPr>
      <p:sp>
        <p:nvSpPr>
          <p:cNvPr id="927" name="Google Shape;927;p9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8" name="Google Shape;928;p94"/>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29" name="Google Shape;929;p94"/>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rgbClr val="FFFFFF"/>
        </a:solidFill>
      </p:bgPr>
    </p:bg>
    <p:spTree>
      <p:nvGrpSpPr>
        <p:cNvPr id="930" name="Shape 930"/>
        <p:cNvGrpSpPr/>
        <p:nvPr/>
      </p:nvGrpSpPr>
      <p:grpSpPr>
        <a:xfrm>
          <a:off x="0" y="0"/>
          <a:ext cx="0" cy="0"/>
          <a:chOff x="0" y="0"/>
          <a:chExt cx="0" cy="0"/>
        </a:xfrm>
      </p:grpSpPr>
      <p:sp>
        <p:nvSpPr>
          <p:cNvPr id="931" name="Google Shape;931;p9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2" name="Google Shape;932;p95"/>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933" name="Google Shape;933;p95"/>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bg>
      <p:bgPr>
        <a:solidFill>
          <a:srgbClr val="FFFFFF"/>
        </a:solidFill>
      </p:bgPr>
    </p:bg>
    <p:spTree>
      <p:nvGrpSpPr>
        <p:cNvPr id="82" name="Shape 82"/>
        <p:cNvGrpSpPr/>
        <p:nvPr/>
      </p:nvGrpSpPr>
      <p:grpSpPr>
        <a:xfrm>
          <a:off x="0" y="0"/>
          <a:ext cx="0" cy="0"/>
          <a:chOff x="0" y="0"/>
          <a:chExt cx="0" cy="0"/>
        </a:xfrm>
      </p:grpSpPr>
      <p:grpSp>
        <p:nvGrpSpPr>
          <p:cNvPr id="83" name="Google Shape;83;p28"/>
          <p:cNvGrpSpPr/>
          <p:nvPr/>
        </p:nvGrpSpPr>
        <p:grpSpPr>
          <a:xfrm>
            <a:off x="0" y="0"/>
            <a:ext cx="9144000" cy="471368"/>
            <a:chOff x="0" y="0"/>
            <a:chExt cx="9144000" cy="471368"/>
          </a:xfrm>
        </p:grpSpPr>
        <p:sp>
          <p:nvSpPr>
            <p:cNvPr id="84" name="Google Shape;84;p2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85" name="Google Shape;85;p2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6" name="Google Shape;86;p2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87" name="Google Shape;87;p28"/>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28"/>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9" name="Google Shape;89;p28"/>
          <p:cNvGrpSpPr/>
          <p:nvPr/>
        </p:nvGrpSpPr>
        <p:grpSpPr>
          <a:xfrm>
            <a:off x="0" y="-10088"/>
            <a:ext cx="9144000" cy="471368"/>
            <a:chOff x="0" y="0"/>
            <a:chExt cx="9144000" cy="471368"/>
          </a:xfrm>
        </p:grpSpPr>
        <p:sp>
          <p:nvSpPr>
            <p:cNvPr id="90" name="Google Shape;90;p28"/>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1" name="Google Shape;91;p28"/>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2" name="Google Shape;92;p28"/>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93" name="Google Shape;93;p28"/>
          <p:cNvPicPr preferRelativeResize="0"/>
          <p:nvPr/>
        </p:nvPicPr>
        <p:blipFill rotWithShape="1">
          <a:blip r:embed="rId3">
            <a:alphaModFix/>
          </a:blip>
          <a:srcRect b="0" l="0" r="0" t="0"/>
          <a:stretch/>
        </p:blipFill>
        <p:spPr>
          <a:xfrm>
            <a:off x="0" y="1485900"/>
            <a:ext cx="9144000" cy="2216727"/>
          </a:xfrm>
          <a:prstGeom prst="rect">
            <a:avLst/>
          </a:prstGeom>
          <a:noFill/>
          <a:ln>
            <a:noFill/>
          </a:ln>
        </p:spPr>
      </p:pic>
      <p:sp>
        <p:nvSpPr>
          <p:cNvPr id="94" name="Google Shape;94;p28"/>
          <p:cNvSpPr txBox="1"/>
          <p:nvPr>
            <p:ph idx="1" type="body"/>
          </p:nvPr>
        </p:nvSpPr>
        <p:spPr>
          <a:xfrm>
            <a:off x="628650" y="4036318"/>
            <a:ext cx="7886700" cy="24495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Content">
  <p:cSld name="17_Title and Content">
    <p:bg>
      <p:bgPr>
        <a:solidFill>
          <a:srgbClr val="FFFFFF"/>
        </a:solidFill>
      </p:bgPr>
    </p:bg>
    <p:spTree>
      <p:nvGrpSpPr>
        <p:cNvPr id="95" name="Shape 95"/>
        <p:cNvGrpSpPr/>
        <p:nvPr/>
      </p:nvGrpSpPr>
      <p:grpSpPr>
        <a:xfrm>
          <a:off x="0" y="0"/>
          <a:ext cx="0" cy="0"/>
          <a:chOff x="0" y="0"/>
          <a:chExt cx="0" cy="0"/>
        </a:xfrm>
      </p:grpSpPr>
      <p:grpSp>
        <p:nvGrpSpPr>
          <p:cNvPr id="96" name="Google Shape;96;p29"/>
          <p:cNvGrpSpPr/>
          <p:nvPr/>
        </p:nvGrpSpPr>
        <p:grpSpPr>
          <a:xfrm>
            <a:off x="0" y="0"/>
            <a:ext cx="9144000" cy="471368"/>
            <a:chOff x="0" y="0"/>
            <a:chExt cx="9144000" cy="471368"/>
          </a:xfrm>
        </p:grpSpPr>
        <p:sp>
          <p:nvSpPr>
            <p:cNvPr id="97" name="Google Shape;97;p2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98" name="Google Shape;98;p2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9" name="Google Shape;99;p2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sp>
        <p:nvSpPr>
          <p:cNvPr id="100" name="Google Shape;100;p29"/>
          <p:cNvSpPr/>
          <p:nvPr/>
        </p:nvSpPr>
        <p:spPr>
          <a:xfrm>
            <a:off x="0" y="-10088"/>
            <a:ext cx="9144000" cy="1495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29"/>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02" name="Google Shape;102;p29"/>
          <p:cNvGrpSpPr/>
          <p:nvPr/>
        </p:nvGrpSpPr>
        <p:grpSpPr>
          <a:xfrm>
            <a:off x="0" y="-10088"/>
            <a:ext cx="9144000" cy="471368"/>
            <a:chOff x="0" y="0"/>
            <a:chExt cx="9144000" cy="471368"/>
          </a:xfrm>
        </p:grpSpPr>
        <p:sp>
          <p:nvSpPr>
            <p:cNvPr id="103" name="Google Shape;103;p29"/>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86">
                <a:solidFill>
                  <a:schemeClr val="lt1"/>
                </a:solidFill>
                <a:latin typeface="Arial"/>
                <a:ea typeface="Arial"/>
                <a:cs typeface="Arial"/>
                <a:sym typeface="Arial"/>
              </a:endParaRPr>
            </a:p>
          </p:txBody>
        </p:sp>
        <p:sp>
          <p:nvSpPr>
            <p:cNvPr id="104" name="Google Shape;104;p29"/>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5" name="Google Shape;105;p29"/>
            <p:cNvPicPr preferRelativeResize="0"/>
            <p:nvPr/>
          </p:nvPicPr>
          <p:blipFill rotWithShape="1">
            <a:blip r:embed="rId2">
              <a:alphaModFix/>
            </a:blip>
            <a:srcRect b="0" l="0" r="0" t="0"/>
            <a:stretch/>
          </p:blipFill>
          <p:spPr>
            <a:xfrm>
              <a:off x="7844353" y="56206"/>
              <a:ext cx="1084002" cy="335022"/>
            </a:xfrm>
            <a:prstGeom prst="rect">
              <a:avLst/>
            </a:prstGeom>
            <a:noFill/>
            <a:ln>
              <a:noFill/>
            </a:ln>
          </p:spPr>
        </p:pic>
      </p:grpSp>
      <p:pic>
        <p:nvPicPr>
          <p:cNvPr id="106" name="Google Shape;106;p29"/>
          <p:cNvPicPr preferRelativeResize="0"/>
          <p:nvPr/>
        </p:nvPicPr>
        <p:blipFill rotWithShape="1">
          <a:blip r:embed="rId3">
            <a:alphaModFix/>
          </a:blip>
          <a:srcRect b="0" l="0" r="0" t="0"/>
          <a:stretch/>
        </p:blipFill>
        <p:spPr>
          <a:xfrm>
            <a:off x="0" y="1485900"/>
            <a:ext cx="9144000" cy="2216727"/>
          </a:xfrm>
          <a:prstGeom prst="rect">
            <a:avLst/>
          </a:prstGeom>
          <a:noFill/>
          <a:ln>
            <a:noFill/>
          </a:ln>
        </p:spPr>
      </p:pic>
      <p:sp>
        <p:nvSpPr>
          <p:cNvPr id="107" name="Google Shape;107;p29"/>
          <p:cNvSpPr txBox="1"/>
          <p:nvPr>
            <p:ph idx="1" type="body"/>
          </p:nvPr>
        </p:nvSpPr>
        <p:spPr>
          <a:xfrm>
            <a:off x="628650" y="4072270"/>
            <a:ext cx="7886700" cy="234979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73" Type="http://schemas.openxmlformats.org/officeDocument/2006/relationships/slideLayout" Target="../slideLayouts/slideLayout72.xml"/><Relationship Id="rId72" Type="http://schemas.openxmlformats.org/officeDocument/2006/relationships/slideLayout" Target="../slideLayouts/slideLayout71.xml"/><Relationship Id="rId31" Type="http://schemas.openxmlformats.org/officeDocument/2006/relationships/slideLayout" Target="../slideLayouts/slideLayout30.xml"/><Relationship Id="rId75" Type="http://schemas.openxmlformats.org/officeDocument/2006/relationships/slideLayout" Target="../slideLayouts/slideLayout74.xml"/><Relationship Id="rId30" Type="http://schemas.openxmlformats.org/officeDocument/2006/relationships/slideLayout" Target="../slideLayouts/slideLayout29.xml"/><Relationship Id="rId74" Type="http://schemas.openxmlformats.org/officeDocument/2006/relationships/slideLayout" Target="../slideLayouts/slideLayout73.xml"/><Relationship Id="rId33" Type="http://schemas.openxmlformats.org/officeDocument/2006/relationships/slideLayout" Target="../slideLayouts/slideLayout32.xml"/><Relationship Id="rId77" Type="http://schemas.openxmlformats.org/officeDocument/2006/relationships/theme" Target="../theme/theme2.xml"/><Relationship Id="rId32" Type="http://schemas.openxmlformats.org/officeDocument/2006/relationships/slideLayout" Target="../slideLayouts/slideLayout31.xml"/><Relationship Id="rId76" Type="http://schemas.openxmlformats.org/officeDocument/2006/relationships/slideLayout" Target="../slideLayouts/slideLayout75.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71" Type="http://schemas.openxmlformats.org/officeDocument/2006/relationships/slideLayout" Target="../slideLayouts/slideLayout70.xml"/><Relationship Id="rId70" Type="http://schemas.openxmlformats.org/officeDocument/2006/relationships/slideLayout" Target="../slideLayouts/slideLayout69.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22" Type="http://schemas.openxmlformats.org/officeDocument/2006/relationships/slideLayout" Target="../slideLayouts/slideLayout21.xml"/><Relationship Id="rId66" Type="http://schemas.openxmlformats.org/officeDocument/2006/relationships/slideLayout" Target="../slideLayouts/slideLayout65.xml"/><Relationship Id="rId21" Type="http://schemas.openxmlformats.org/officeDocument/2006/relationships/slideLayout" Target="../slideLayouts/slideLayout20.xml"/><Relationship Id="rId65" Type="http://schemas.openxmlformats.org/officeDocument/2006/relationships/slideLayout" Target="../slideLayouts/slideLayout64.xml"/><Relationship Id="rId24" Type="http://schemas.openxmlformats.org/officeDocument/2006/relationships/slideLayout" Target="../slideLayouts/slideLayout23.xml"/><Relationship Id="rId68" Type="http://schemas.openxmlformats.org/officeDocument/2006/relationships/slideLayout" Target="../slideLayouts/slideLayout67.xml"/><Relationship Id="rId23" Type="http://schemas.openxmlformats.org/officeDocument/2006/relationships/slideLayout" Target="../slideLayouts/slideLayout22.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69" Type="http://schemas.openxmlformats.org/officeDocument/2006/relationships/slideLayout" Target="../slideLayouts/slideLayout68.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dk1"/>
                </a:solidFill>
                <a:latin typeface="Arial"/>
                <a:ea typeface="Arial"/>
                <a:cs typeface="Arial"/>
                <a:sym typeface="Arial"/>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2" name="Google Shape;12;p20"/>
          <p:cNvGrpSpPr/>
          <p:nvPr/>
        </p:nvGrpSpPr>
        <p:grpSpPr>
          <a:xfrm>
            <a:off x="0" y="0"/>
            <a:ext cx="9144000" cy="471368"/>
            <a:chOff x="0" y="0"/>
            <a:chExt cx="9144000" cy="471368"/>
          </a:xfrm>
        </p:grpSpPr>
        <p:sp>
          <p:nvSpPr>
            <p:cNvPr id="13" name="Google Shape;13;p20"/>
            <p:cNvSpPr/>
            <p:nvPr/>
          </p:nvSpPr>
          <p:spPr>
            <a:xfrm>
              <a:off x="7628709" y="148281"/>
              <a:ext cx="1515291" cy="323087"/>
            </a:xfrm>
            <a:custGeom>
              <a:rect b="b" l="l" r="r" t="t"/>
              <a:pathLst>
                <a:path extrusionOk="0" h="288925" w="2371725">
                  <a:moveTo>
                    <a:pt x="2371725" y="0"/>
                  </a:moveTo>
                  <a:lnTo>
                    <a:pt x="2371725" y="288925"/>
                  </a:lnTo>
                  <a:lnTo>
                    <a:pt x="158750" y="288925"/>
                  </a:lnTo>
                  <a:lnTo>
                    <a:pt x="0" y="0"/>
                  </a:lnTo>
                  <a:lnTo>
                    <a:pt x="2371725"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86" u="none" cap="none" strike="noStrike">
                <a:solidFill>
                  <a:schemeClr val="lt1"/>
                </a:solidFill>
                <a:latin typeface="Arial"/>
                <a:ea typeface="Arial"/>
                <a:cs typeface="Arial"/>
                <a:sym typeface="Arial"/>
              </a:endParaRPr>
            </a:p>
          </p:txBody>
        </p:sp>
        <p:sp>
          <p:nvSpPr>
            <p:cNvPr id="14" name="Google Shape;14;p20"/>
            <p:cNvSpPr/>
            <p:nvPr/>
          </p:nvSpPr>
          <p:spPr>
            <a:xfrm>
              <a:off x="0" y="0"/>
              <a:ext cx="9144000" cy="1482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5" name="Google Shape;15;p20"/>
            <p:cNvPicPr preferRelativeResize="0"/>
            <p:nvPr/>
          </p:nvPicPr>
          <p:blipFill rotWithShape="1">
            <a:blip r:embed="rId1">
              <a:alphaModFix/>
            </a:blip>
            <a:srcRect b="0" l="0" r="0" t="0"/>
            <a:stretch/>
          </p:blipFill>
          <p:spPr>
            <a:xfrm>
              <a:off x="7844353" y="56206"/>
              <a:ext cx="1084002" cy="335022"/>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hyperlink" Target="https://www.nimh.nih.gov/research/research-conducted-at-nimh/asq-toolkit-materials/asq-tool/screening-tool_155867.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cssrs.columbia.edu/the-columbia-scale-c-ssrs/cssrs-for-communities-and-healthcare/#filter=.general-use.englis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5A818"/>
              </a:buClr>
              <a:buSzPts val="5400"/>
              <a:buFont typeface="Arial"/>
              <a:buNone/>
            </a:pPr>
            <a:r>
              <a:rPr lang="en-US">
                <a:solidFill>
                  <a:srgbClr val="F5A818"/>
                </a:solidFill>
              </a:rPr>
              <a:t>ZERO</a:t>
            </a:r>
            <a:r>
              <a:rPr b="0" lang="en-US"/>
              <a:t>Suicide</a:t>
            </a:r>
            <a:r>
              <a:rPr lang="en-US"/>
              <a:t> </a:t>
            </a:r>
            <a:br>
              <a:rPr lang="en-US"/>
            </a:br>
            <a:r>
              <a:rPr b="0" lang="en-US"/>
              <a:t>Learning Collaborative </a:t>
            </a:r>
            <a:endParaRPr/>
          </a:p>
        </p:txBody>
      </p:sp>
      <p:sp>
        <p:nvSpPr>
          <p:cNvPr id="939" name="Google Shape;939;p1"/>
          <p:cNvSpPr txBox="1"/>
          <p:nvPr>
            <p:ph idx="1" type="body"/>
          </p:nvPr>
        </p:nvSpPr>
        <p:spPr>
          <a:xfrm>
            <a:off x="713097" y="4879396"/>
            <a:ext cx="7886700" cy="15001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200"/>
              <a:buNone/>
            </a:pPr>
            <a:r>
              <a:rPr b="1" lang="en-US" sz="3200"/>
              <a:t>Colorado | January 23, 2020</a:t>
            </a:r>
            <a:endParaRPr/>
          </a:p>
          <a:p>
            <a:pPr indent="0" lvl="0" marL="0" rtl="0" algn="l">
              <a:lnSpc>
                <a:spcPct val="90000"/>
              </a:lnSpc>
              <a:spcBef>
                <a:spcPts val="1000"/>
              </a:spcBef>
              <a:spcAft>
                <a:spcPts val="0"/>
              </a:spcAft>
              <a:buSzPts val="2400"/>
              <a:buNone/>
            </a:pPr>
            <a:r>
              <a:t/>
            </a:r>
            <a:endParaRPr/>
          </a:p>
        </p:txBody>
      </p:sp>
      <p:pic>
        <p:nvPicPr>
          <p:cNvPr id="940" name="Google Shape;940;p1"/>
          <p:cNvPicPr preferRelativeResize="0"/>
          <p:nvPr/>
        </p:nvPicPr>
        <p:blipFill rotWithShape="1">
          <a:blip r:embed="rId3">
            <a:alphaModFix/>
          </a:blip>
          <a:srcRect b="0" l="0" r="0" t="0"/>
          <a:stretch/>
        </p:blipFill>
        <p:spPr>
          <a:xfrm>
            <a:off x="3852863" y="986159"/>
            <a:ext cx="1428750" cy="171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10"/>
          <p:cNvPicPr preferRelativeResize="0"/>
          <p:nvPr>
            <p:ph idx="1" type="body"/>
          </p:nvPr>
        </p:nvPicPr>
        <p:blipFill rotWithShape="1">
          <a:blip r:embed="rId3">
            <a:alphaModFix/>
          </a:blip>
          <a:srcRect b="1880" l="0" r="0" t="0"/>
          <a:stretch/>
        </p:blipFill>
        <p:spPr>
          <a:xfrm>
            <a:off x="855407" y="478913"/>
            <a:ext cx="7403690" cy="5744906"/>
          </a:xfrm>
          <a:prstGeom prst="rect">
            <a:avLst/>
          </a:prstGeom>
          <a:noFill/>
          <a:ln>
            <a:noFill/>
          </a:ln>
        </p:spPr>
      </p:pic>
      <p:sp>
        <p:nvSpPr>
          <p:cNvPr id="999" name="Google Shape;999;p10"/>
          <p:cNvSpPr txBox="1"/>
          <p:nvPr/>
        </p:nvSpPr>
        <p:spPr>
          <a:xfrm>
            <a:off x="412955" y="6230632"/>
            <a:ext cx="850981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Source: ASQ NIMH Toolkit - </a:t>
            </a:r>
            <a:r>
              <a:rPr lang="en-US" sz="1400" u="sng">
                <a:solidFill>
                  <a:schemeClr val="dk1"/>
                </a:solidFill>
                <a:latin typeface="Arial"/>
                <a:ea typeface="Arial"/>
                <a:cs typeface="Arial"/>
                <a:sym typeface="Arial"/>
                <a:hlinkClick r:id="rId4">
                  <a:extLst>
                    <a:ext uri="{A12FA001-AC4F-418D-AE19-62706E023703}">
                      <ahyp:hlinkClr val="tx"/>
                    </a:ext>
                  </a:extLst>
                </a:hlinkClick>
              </a:rPr>
              <a:t>https://www.nimh.nih.gov/research/research-conducted-at-nimh/asq-toolkit-materials/asq-tool/screening-tool_155867.pdf</a:t>
            </a:r>
            <a:endParaRPr sz="14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1"/>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CAMS - Collaborative Assessment and Management of Suicidality</a:t>
            </a:r>
            <a:endParaRPr/>
          </a:p>
        </p:txBody>
      </p:sp>
      <p:sp>
        <p:nvSpPr>
          <p:cNvPr id="1005" name="Google Shape;1005;p1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en-US"/>
              <a:t>Evidence-based – created by Dr. David Jobes  </a:t>
            </a:r>
            <a:endParaRPr/>
          </a:p>
          <a:p>
            <a:pPr indent="-228600" lvl="0" marL="228600" rtl="0" algn="l">
              <a:lnSpc>
                <a:spcPct val="90000"/>
              </a:lnSpc>
              <a:spcBef>
                <a:spcPts val="1000"/>
              </a:spcBef>
              <a:spcAft>
                <a:spcPts val="0"/>
              </a:spcAft>
              <a:buSzPts val="2400"/>
              <a:buChar char="»"/>
            </a:pPr>
            <a:r>
              <a:rPr lang="en-US"/>
              <a:t>Provides a therapeutic framework for suicide-specific </a:t>
            </a:r>
            <a:r>
              <a:rPr b="1" lang="en-US"/>
              <a:t>assessment</a:t>
            </a:r>
            <a:r>
              <a:rPr lang="en-US"/>
              <a:t> and treatment </a:t>
            </a:r>
            <a:endParaRPr/>
          </a:p>
          <a:p>
            <a:pPr indent="-228600" lvl="0" marL="228600" rtl="0" algn="l">
              <a:lnSpc>
                <a:spcPct val="90000"/>
              </a:lnSpc>
              <a:spcBef>
                <a:spcPts val="1000"/>
              </a:spcBef>
              <a:spcAft>
                <a:spcPts val="0"/>
              </a:spcAft>
              <a:buSzPts val="2400"/>
              <a:buChar char="»"/>
            </a:pPr>
            <a:r>
              <a:rPr lang="en-US"/>
              <a:t> Collaboration is the key – highly interactive assessment process with patient actively engaged in planning own treatment </a:t>
            </a:r>
            <a:endParaRPr/>
          </a:p>
          <a:p>
            <a:pPr indent="-228600" lvl="0" marL="228600" rtl="0" algn="l">
              <a:lnSpc>
                <a:spcPct val="90000"/>
              </a:lnSpc>
              <a:spcBef>
                <a:spcPts val="1000"/>
              </a:spcBef>
              <a:spcAft>
                <a:spcPts val="0"/>
              </a:spcAft>
              <a:buSzPts val="2400"/>
              <a:buChar char="»"/>
            </a:pPr>
            <a:r>
              <a:rPr lang="en-US"/>
              <a:t> Goal is to seek patient’s ongoing feedback on what is working for them and what is not.  </a:t>
            </a:r>
            <a:endParaRPr/>
          </a:p>
          <a:p>
            <a:pPr indent="-228600" lvl="0" marL="228600" rtl="0" algn="l">
              <a:lnSpc>
                <a:spcPct val="90000"/>
              </a:lnSpc>
              <a:spcBef>
                <a:spcPts val="1000"/>
              </a:spcBef>
              <a:spcAft>
                <a:spcPts val="0"/>
              </a:spcAft>
              <a:buSzPts val="2400"/>
              <a:buChar char="»"/>
            </a:pPr>
            <a:r>
              <a:rPr lang="en-US"/>
              <a:t> More than a screening or assessment tool </a:t>
            </a:r>
            <a:endParaRPr/>
          </a:p>
          <a:p>
            <a:pPr indent="-228600" lvl="0" marL="228600" rtl="0" algn="l">
              <a:lnSpc>
                <a:spcPct val="90000"/>
              </a:lnSpc>
              <a:spcBef>
                <a:spcPts val="1000"/>
              </a:spcBef>
              <a:spcAft>
                <a:spcPts val="0"/>
              </a:spcAft>
              <a:buSzPts val="2400"/>
              <a:buChar char="»"/>
            </a:pPr>
            <a:r>
              <a:rPr lang="en-US"/>
              <a:t> Leads to individualized treatment interventions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2"/>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Discussion Question # 1 </a:t>
            </a:r>
            <a:endParaRPr/>
          </a:p>
        </p:txBody>
      </p:sp>
      <p:sp>
        <p:nvSpPr>
          <p:cNvPr id="1011" name="Google Shape;1011;p1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en-US"/>
              <a:t> Answer in the chat or speak up – </a:t>
            </a:r>
            <a:endParaRPr/>
          </a:p>
          <a:p>
            <a:pPr indent="0" lvl="0" marL="0" rtl="0" algn="l">
              <a:lnSpc>
                <a:spcPct val="90000"/>
              </a:lnSpc>
              <a:spcBef>
                <a:spcPts val="1000"/>
              </a:spcBef>
              <a:spcAft>
                <a:spcPts val="0"/>
              </a:spcAft>
              <a:buSzPts val="2400"/>
              <a:buNone/>
            </a:pPr>
            <a:r>
              <a:t/>
            </a:r>
            <a:endParaRPr/>
          </a:p>
          <a:p>
            <a:pPr indent="-279400" lvl="1" marL="685800" rtl="0" algn="l">
              <a:lnSpc>
                <a:spcPct val="90000"/>
              </a:lnSpc>
              <a:spcBef>
                <a:spcPts val="500"/>
              </a:spcBef>
              <a:spcAft>
                <a:spcPts val="0"/>
              </a:spcAft>
              <a:buSzPts val="4400"/>
              <a:buFont typeface="Noto Sans Symbols"/>
              <a:buChar char="❑"/>
            </a:pPr>
            <a:r>
              <a:rPr lang="en-US" sz="4400"/>
              <a:t>  What is the hardest part of the safety assessment process for you and your clinicians ?</a:t>
            </a:r>
            <a:endParaRPr/>
          </a:p>
          <a:p>
            <a:pPr indent="0" lvl="0" marL="0" rtl="0" algn="l">
              <a:lnSpc>
                <a:spcPct val="90000"/>
              </a:lnSpc>
              <a:spcBef>
                <a:spcPts val="1000"/>
              </a:spcBef>
              <a:spcAft>
                <a:spcPts val="0"/>
              </a:spcAft>
              <a:buSzPts val="2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3"/>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Colorado Presenters</a:t>
            </a:r>
            <a:endParaRPr/>
          </a:p>
        </p:txBody>
      </p:sp>
      <p:sp>
        <p:nvSpPr>
          <p:cNvPr id="1018" name="Google Shape;1018;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SzPts val="2400"/>
              <a:buNone/>
            </a:pPr>
            <a:r>
              <a:t/>
            </a:r>
            <a:endParaRPr/>
          </a:p>
          <a:p>
            <a:pPr indent="-228600" lvl="0" marL="228600" rtl="0" algn="l">
              <a:lnSpc>
                <a:spcPct val="90000"/>
              </a:lnSpc>
              <a:spcBef>
                <a:spcPts val="1000"/>
              </a:spcBef>
              <a:spcAft>
                <a:spcPts val="0"/>
              </a:spcAft>
              <a:buSzPts val="2400"/>
              <a:buChar char="»"/>
            </a:pPr>
            <a:r>
              <a:rPr lang="en-US"/>
              <a:t> Questions for health systems (everyone please join in the discussion- this is your space!)</a:t>
            </a:r>
            <a:endParaRPr/>
          </a:p>
          <a:p>
            <a:pPr indent="-228600" lvl="1" marL="685800" rtl="0" algn="l">
              <a:lnSpc>
                <a:spcPct val="90000"/>
              </a:lnSpc>
              <a:spcBef>
                <a:spcPts val="500"/>
              </a:spcBef>
              <a:spcAft>
                <a:spcPts val="0"/>
              </a:spcAft>
              <a:buSzPts val="2200"/>
              <a:buChar char="»"/>
            </a:pPr>
            <a:r>
              <a:rPr lang="en-US"/>
              <a:t>Have CAMS trainings been useful? </a:t>
            </a:r>
            <a:endParaRPr/>
          </a:p>
          <a:p>
            <a:pPr indent="-228600" lvl="1" marL="685800" rtl="0" algn="l">
              <a:lnSpc>
                <a:spcPct val="90000"/>
              </a:lnSpc>
              <a:spcBef>
                <a:spcPts val="500"/>
              </a:spcBef>
              <a:spcAft>
                <a:spcPts val="0"/>
              </a:spcAft>
              <a:buSzPts val="2200"/>
              <a:buChar char="»"/>
            </a:pPr>
            <a:r>
              <a:rPr lang="en-US"/>
              <a:t>Does your system use other safety assessment approaches? </a:t>
            </a:r>
            <a:endParaRPr/>
          </a:p>
          <a:p>
            <a:pPr indent="-228600" lvl="1" marL="685800" rtl="0" algn="l">
              <a:lnSpc>
                <a:spcPct val="90000"/>
              </a:lnSpc>
              <a:spcBef>
                <a:spcPts val="500"/>
              </a:spcBef>
              <a:spcAft>
                <a:spcPts val="0"/>
              </a:spcAft>
              <a:buSzPts val="2200"/>
              <a:buChar char="»"/>
            </a:pPr>
            <a:r>
              <a:rPr lang="en-US"/>
              <a:t>What are your biggest concerns about your current safety assessment approach, and/or your main concerns about making a change as part of Zero Suicide?</a:t>
            </a:r>
            <a:endParaRPr/>
          </a:p>
          <a:p>
            <a:pPr indent="-76200" lvl="0" marL="228600" rtl="0" algn="l">
              <a:lnSpc>
                <a:spcPct val="90000"/>
              </a:lnSpc>
              <a:spcBef>
                <a:spcPts val="1000"/>
              </a:spcBef>
              <a:spcAft>
                <a:spcPts val="0"/>
              </a:spcAft>
              <a:buSzPts val="2400"/>
              <a:buNone/>
            </a:pPr>
            <a:r>
              <a:t/>
            </a:r>
            <a:endParaRPr/>
          </a:p>
          <a:p>
            <a:pPr indent="-88900" lvl="1" marL="685800" rtl="0" algn="l">
              <a:lnSpc>
                <a:spcPct val="90000"/>
              </a:lnSpc>
              <a:spcBef>
                <a:spcPts val="500"/>
              </a:spcBef>
              <a:spcAft>
                <a:spcPts val="0"/>
              </a:spcAft>
              <a:buSzPts val="2200"/>
              <a:buNone/>
            </a:pPr>
            <a:r>
              <a:t/>
            </a:r>
            <a:endParaRPr/>
          </a:p>
          <a:p>
            <a:pPr indent="-76200" lvl="0" marL="228600" rtl="0" algn="l">
              <a:lnSpc>
                <a:spcPct val="90000"/>
              </a:lnSpc>
              <a:spcBef>
                <a:spcPts val="1000"/>
              </a:spcBef>
              <a:spcAft>
                <a:spcPts val="0"/>
              </a:spcAft>
              <a:buSzPts val="2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4"/>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AMSR – Assessing and Managing Suicide Risk </a:t>
            </a:r>
            <a:endParaRPr/>
          </a:p>
        </p:txBody>
      </p:sp>
      <p:sp>
        <p:nvSpPr>
          <p:cNvPr id="1024" name="Google Shape;1024;p1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en-US"/>
              <a:t> Research-informed suicide risk assessment and risk formulation </a:t>
            </a:r>
            <a:endParaRPr/>
          </a:p>
          <a:p>
            <a:pPr indent="-228600" lvl="0" marL="228600" rtl="0" algn="l">
              <a:lnSpc>
                <a:spcPct val="90000"/>
              </a:lnSpc>
              <a:spcBef>
                <a:spcPts val="1000"/>
              </a:spcBef>
              <a:spcAft>
                <a:spcPts val="0"/>
              </a:spcAft>
              <a:buSzPts val="2400"/>
              <a:buChar char="»"/>
            </a:pPr>
            <a:r>
              <a:rPr lang="en-US"/>
              <a:t> Now setting-specific curricula are available</a:t>
            </a:r>
            <a:endParaRPr/>
          </a:p>
          <a:p>
            <a:pPr indent="-228600" lvl="1" marL="685800" rtl="0" algn="l">
              <a:lnSpc>
                <a:spcPct val="90000"/>
              </a:lnSpc>
              <a:spcBef>
                <a:spcPts val="500"/>
              </a:spcBef>
              <a:spcAft>
                <a:spcPts val="0"/>
              </a:spcAft>
              <a:buSzPts val="2200"/>
              <a:buChar char="»"/>
            </a:pPr>
            <a:r>
              <a:rPr lang="en-US"/>
              <a:t> AMSR Outpatient and Outpatient Direct Care</a:t>
            </a:r>
            <a:endParaRPr/>
          </a:p>
          <a:p>
            <a:pPr indent="-228600" lvl="1" marL="685800" rtl="0" algn="l">
              <a:lnSpc>
                <a:spcPct val="90000"/>
              </a:lnSpc>
              <a:spcBef>
                <a:spcPts val="500"/>
              </a:spcBef>
              <a:spcAft>
                <a:spcPts val="0"/>
              </a:spcAft>
              <a:buSzPts val="2200"/>
              <a:buChar char="»"/>
            </a:pPr>
            <a:r>
              <a:rPr lang="en-US"/>
              <a:t> AMSR Inpatient and Inpatient Direct Care</a:t>
            </a:r>
            <a:endParaRPr/>
          </a:p>
          <a:p>
            <a:pPr indent="-228600" lvl="1" marL="685800" rtl="0" algn="l">
              <a:lnSpc>
                <a:spcPct val="90000"/>
              </a:lnSpc>
              <a:spcBef>
                <a:spcPts val="500"/>
              </a:spcBef>
              <a:spcAft>
                <a:spcPts val="0"/>
              </a:spcAft>
              <a:buSzPts val="2200"/>
              <a:buChar char="»"/>
            </a:pPr>
            <a:r>
              <a:rPr lang="en-US"/>
              <a:t> AMSR Substance Use Disorder </a:t>
            </a:r>
            <a:endParaRPr/>
          </a:p>
          <a:p>
            <a:pPr indent="-88900" lvl="1" marL="685800" rtl="0" algn="l">
              <a:lnSpc>
                <a:spcPct val="90000"/>
              </a:lnSpc>
              <a:spcBef>
                <a:spcPts val="500"/>
              </a:spcBef>
              <a:spcAft>
                <a:spcPts val="0"/>
              </a:spcAft>
              <a:buSzPts val="2200"/>
              <a:buNone/>
            </a:pPr>
            <a:r>
              <a:t/>
            </a:r>
            <a:endParaRPr/>
          </a:p>
          <a:p>
            <a:pPr indent="-228600" lvl="0" marL="228600" rtl="0" algn="l">
              <a:lnSpc>
                <a:spcPct val="90000"/>
              </a:lnSpc>
              <a:spcBef>
                <a:spcPts val="1000"/>
              </a:spcBef>
              <a:spcAft>
                <a:spcPts val="0"/>
              </a:spcAft>
              <a:buSzPts val="2400"/>
              <a:buChar char="»"/>
            </a:pPr>
            <a:r>
              <a:rPr lang="en-US"/>
              <a:t>Covers core competencies for suicide assessment and risk formulation </a:t>
            </a:r>
            <a:endParaRPr/>
          </a:p>
          <a:p>
            <a:pPr indent="0" lvl="0" marL="0" rtl="0" algn="l">
              <a:lnSpc>
                <a:spcPct val="90000"/>
              </a:lnSpc>
              <a:spcBef>
                <a:spcPts val="1000"/>
              </a:spcBef>
              <a:spcAft>
                <a:spcPts val="0"/>
              </a:spcAft>
              <a:buSzPts val="2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5"/>
          <p:cNvSpPr txBox="1"/>
          <p:nvPr>
            <p:ph idx="11" type="ftr"/>
          </p:nvPr>
        </p:nvSpPr>
        <p:spPr>
          <a:xfrm>
            <a:off x="334108" y="6524202"/>
            <a:ext cx="5780942" cy="33379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Assessing and Managing Suicide Risk | For Outpatient Settings</a:t>
            </a:r>
            <a:endParaRPr/>
          </a:p>
        </p:txBody>
      </p:sp>
      <p:sp>
        <p:nvSpPr>
          <p:cNvPr id="1031" name="Google Shape;1031;p15"/>
          <p:cNvSpPr txBox="1"/>
          <p:nvPr>
            <p:ph idx="12" type="sldNum"/>
          </p:nvPr>
        </p:nvSpPr>
        <p:spPr>
          <a:xfrm>
            <a:off x="8361485" y="6524202"/>
            <a:ext cx="460026" cy="33379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032" name="Google Shape;1032;p15"/>
          <p:cNvSpPr txBox="1"/>
          <p:nvPr>
            <p:ph idx="1" type="body"/>
          </p:nvPr>
        </p:nvSpPr>
        <p:spPr>
          <a:xfrm>
            <a:off x="2294506" y="2059732"/>
            <a:ext cx="5186363" cy="77503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lang="en-US" sz="1350">
                <a:solidFill>
                  <a:schemeClr val="accent6"/>
                </a:solidFill>
              </a:rPr>
              <a:t>Approaching Your Work: </a:t>
            </a:r>
            <a:r>
              <a:rPr lang="en-US" sz="1350"/>
              <a:t>Calm and compassion are needed the most and are the hardest to maintain when working with an individual at risk for suicide.</a:t>
            </a:r>
            <a:endParaRPr/>
          </a:p>
        </p:txBody>
      </p:sp>
      <p:sp>
        <p:nvSpPr>
          <p:cNvPr id="1033" name="Google Shape;1033;p15"/>
          <p:cNvSpPr txBox="1"/>
          <p:nvPr/>
        </p:nvSpPr>
        <p:spPr>
          <a:xfrm>
            <a:off x="2294506" y="2888977"/>
            <a:ext cx="5186363" cy="723133"/>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350"/>
              <a:buFont typeface="Arial"/>
              <a:buNone/>
            </a:pPr>
            <a:r>
              <a:rPr lang="en-US" sz="1350">
                <a:solidFill>
                  <a:schemeClr val="accent3"/>
                </a:solidFill>
                <a:latin typeface="Arial"/>
                <a:ea typeface="Arial"/>
                <a:cs typeface="Arial"/>
                <a:sym typeface="Arial"/>
              </a:rPr>
              <a:t>Understanding Suicide: </a:t>
            </a:r>
            <a:r>
              <a:rPr lang="en-US" sz="1350">
                <a:solidFill>
                  <a:schemeClr val="dk1"/>
                </a:solidFill>
                <a:latin typeface="Arial"/>
                <a:ea typeface="Arial"/>
                <a:cs typeface="Arial"/>
                <a:sym typeface="Arial"/>
              </a:rPr>
              <a:t>Suicide rates and risk factors in the population are essential to know, but they are hard to apply in a mental health setting.</a:t>
            </a:r>
            <a:endParaRPr/>
          </a:p>
        </p:txBody>
      </p:sp>
      <p:sp>
        <p:nvSpPr>
          <p:cNvPr id="1034" name="Google Shape;1034;p15"/>
          <p:cNvSpPr txBox="1"/>
          <p:nvPr/>
        </p:nvSpPr>
        <p:spPr>
          <a:xfrm>
            <a:off x="2294506" y="3673886"/>
            <a:ext cx="5186363" cy="353677"/>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350"/>
              <a:buFont typeface="Arial"/>
              <a:buNone/>
            </a:pPr>
            <a:r>
              <a:rPr lang="en-US" sz="1350">
                <a:solidFill>
                  <a:schemeClr val="accent4"/>
                </a:solidFill>
                <a:latin typeface="Arial"/>
                <a:ea typeface="Arial"/>
                <a:cs typeface="Arial"/>
                <a:sym typeface="Arial"/>
              </a:rPr>
              <a:t>Gathering Information: </a:t>
            </a:r>
            <a:r>
              <a:rPr lang="en-US" sz="1350">
                <a:solidFill>
                  <a:schemeClr val="dk1"/>
                </a:solidFill>
                <a:latin typeface="Arial"/>
                <a:ea typeface="Arial"/>
                <a:cs typeface="Arial"/>
                <a:sym typeface="Arial"/>
              </a:rPr>
              <a:t>Some individuals at risk won’t tell you they are.</a:t>
            </a:r>
            <a:endParaRPr/>
          </a:p>
        </p:txBody>
      </p:sp>
      <p:sp>
        <p:nvSpPr>
          <p:cNvPr id="1035" name="Google Shape;1035;p15"/>
          <p:cNvSpPr txBox="1"/>
          <p:nvPr/>
        </p:nvSpPr>
        <p:spPr>
          <a:xfrm>
            <a:off x="2294506" y="4342280"/>
            <a:ext cx="5186363" cy="744809"/>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350"/>
              <a:buFont typeface="Arial"/>
              <a:buNone/>
            </a:pPr>
            <a:r>
              <a:rPr lang="en-US" sz="1350">
                <a:solidFill>
                  <a:schemeClr val="accent2"/>
                </a:solidFill>
                <a:latin typeface="Arial"/>
                <a:ea typeface="Arial"/>
                <a:cs typeface="Arial"/>
                <a:sym typeface="Arial"/>
              </a:rPr>
              <a:t>Formulating Risk: </a:t>
            </a:r>
            <a:r>
              <a:rPr lang="en-US" sz="1350">
                <a:solidFill>
                  <a:schemeClr val="dk1"/>
                </a:solidFill>
                <a:latin typeface="Arial"/>
                <a:ea typeface="Arial"/>
                <a:cs typeface="Arial"/>
                <a:sym typeface="Arial"/>
              </a:rPr>
              <a:t>Clinicians have to make judgment calls about unpredictable outcomes, often with insufficient or contradictory information.</a:t>
            </a:r>
            <a:endParaRPr/>
          </a:p>
        </p:txBody>
      </p:sp>
      <p:sp>
        <p:nvSpPr>
          <p:cNvPr id="1036" name="Google Shape;1036;p15"/>
          <p:cNvSpPr txBox="1"/>
          <p:nvPr/>
        </p:nvSpPr>
        <p:spPr>
          <a:xfrm>
            <a:off x="2294506" y="5034189"/>
            <a:ext cx="5186363" cy="55137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350"/>
              <a:buFont typeface="Arial"/>
              <a:buNone/>
            </a:pPr>
            <a:r>
              <a:rPr lang="en-US" sz="1350">
                <a:solidFill>
                  <a:schemeClr val="accent5"/>
                </a:solidFill>
                <a:latin typeface="Arial"/>
                <a:ea typeface="Arial"/>
                <a:cs typeface="Arial"/>
                <a:sym typeface="Arial"/>
              </a:rPr>
              <a:t>Planning and Responding: </a:t>
            </a:r>
            <a:r>
              <a:rPr lang="en-US" sz="1350">
                <a:solidFill>
                  <a:schemeClr val="dk1"/>
                </a:solidFill>
                <a:latin typeface="Arial"/>
                <a:ea typeface="Arial"/>
                <a:cs typeface="Arial"/>
                <a:sym typeface="Arial"/>
              </a:rPr>
              <a:t>The gulf between the offer and the use of safety or treatment options can be wide.</a:t>
            </a:r>
            <a:endParaRPr/>
          </a:p>
        </p:txBody>
      </p:sp>
      <p:pic>
        <p:nvPicPr>
          <p:cNvPr id="1037" name="Google Shape;1037;p15"/>
          <p:cNvPicPr preferRelativeResize="0"/>
          <p:nvPr/>
        </p:nvPicPr>
        <p:blipFill rotWithShape="1">
          <a:blip r:embed="rId3">
            <a:alphaModFix/>
          </a:blip>
          <a:srcRect b="0" l="0" r="0" t="0"/>
          <a:stretch/>
        </p:blipFill>
        <p:spPr>
          <a:xfrm>
            <a:off x="1769530" y="3654977"/>
            <a:ext cx="288720" cy="415953"/>
          </a:xfrm>
          <a:prstGeom prst="rect">
            <a:avLst/>
          </a:prstGeom>
          <a:noFill/>
          <a:ln>
            <a:noFill/>
          </a:ln>
        </p:spPr>
      </p:pic>
      <p:pic>
        <p:nvPicPr>
          <p:cNvPr id="1038" name="Google Shape;1038;p15"/>
          <p:cNvPicPr preferRelativeResize="0"/>
          <p:nvPr/>
        </p:nvPicPr>
        <p:blipFill rotWithShape="1">
          <a:blip r:embed="rId3">
            <a:alphaModFix/>
          </a:blip>
          <a:srcRect b="0" l="0" r="0" t="0"/>
          <a:stretch/>
        </p:blipFill>
        <p:spPr>
          <a:xfrm>
            <a:off x="1769530" y="2954465"/>
            <a:ext cx="288720" cy="415953"/>
          </a:xfrm>
          <a:prstGeom prst="rect">
            <a:avLst/>
          </a:prstGeom>
          <a:noFill/>
          <a:ln>
            <a:noFill/>
          </a:ln>
        </p:spPr>
      </p:pic>
      <p:pic>
        <p:nvPicPr>
          <p:cNvPr id="1039" name="Google Shape;1039;p15"/>
          <p:cNvPicPr preferRelativeResize="0"/>
          <p:nvPr/>
        </p:nvPicPr>
        <p:blipFill rotWithShape="1">
          <a:blip r:embed="rId3">
            <a:alphaModFix/>
          </a:blip>
          <a:srcRect b="0" l="0" r="0" t="0"/>
          <a:stretch/>
        </p:blipFill>
        <p:spPr>
          <a:xfrm>
            <a:off x="1769530" y="2195319"/>
            <a:ext cx="288720" cy="415953"/>
          </a:xfrm>
          <a:prstGeom prst="rect">
            <a:avLst/>
          </a:prstGeom>
          <a:noFill/>
          <a:ln>
            <a:noFill/>
          </a:ln>
        </p:spPr>
      </p:pic>
      <p:pic>
        <p:nvPicPr>
          <p:cNvPr id="1040" name="Google Shape;1040;p15"/>
          <p:cNvPicPr preferRelativeResize="0"/>
          <p:nvPr/>
        </p:nvPicPr>
        <p:blipFill rotWithShape="1">
          <a:blip r:embed="rId3">
            <a:alphaModFix/>
          </a:blip>
          <a:srcRect b="0" l="0" r="0" t="0"/>
          <a:stretch/>
        </p:blipFill>
        <p:spPr>
          <a:xfrm>
            <a:off x="1769530" y="4371190"/>
            <a:ext cx="288720" cy="415953"/>
          </a:xfrm>
          <a:prstGeom prst="rect">
            <a:avLst/>
          </a:prstGeom>
          <a:noFill/>
          <a:ln>
            <a:noFill/>
          </a:ln>
        </p:spPr>
      </p:pic>
      <p:pic>
        <p:nvPicPr>
          <p:cNvPr id="1041" name="Google Shape;1041;p15"/>
          <p:cNvPicPr preferRelativeResize="0"/>
          <p:nvPr/>
        </p:nvPicPr>
        <p:blipFill rotWithShape="1">
          <a:blip r:embed="rId3">
            <a:alphaModFix/>
          </a:blip>
          <a:srcRect b="0" l="0" r="0" t="0"/>
          <a:stretch/>
        </p:blipFill>
        <p:spPr>
          <a:xfrm>
            <a:off x="1769529" y="5034189"/>
            <a:ext cx="288720" cy="415953"/>
          </a:xfrm>
          <a:prstGeom prst="rect">
            <a:avLst/>
          </a:prstGeom>
          <a:noFill/>
          <a:ln>
            <a:noFill/>
          </a:ln>
        </p:spPr>
      </p:pic>
      <p:sp>
        <p:nvSpPr>
          <p:cNvPr id="1042" name="Google Shape;1042;p15"/>
          <p:cNvSpPr txBox="1"/>
          <p:nvPr/>
        </p:nvSpPr>
        <p:spPr>
          <a:xfrm>
            <a:off x="571500" y="741206"/>
            <a:ext cx="7789985" cy="1065296"/>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72D"/>
              </a:buClr>
              <a:buSzPts val="3200"/>
              <a:buFont typeface="Arial"/>
              <a:buNone/>
            </a:pPr>
            <a:r>
              <a:rPr b="1" lang="en-US" sz="3200">
                <a:solidFill>
                  <a:srgbClr val="26272D"/>
                </a:solidFill>
                <a:latin typeface="Arial"/>
                <a:ea typeface="Arial"/>
                <a:cs typeface="Arial"/>
                <a:sym typeface="Arial"/>
              </a:rPr>
              <a:t>Common Dilemmas in Assessing and </a:t>
            </a:r>
            <a:br>
              <a:rPr b="1" lang="en-US" sz="3200">
                <a:solidFill>
                  <a:srgbClr val="26272D"/>
                </a:solidFill>
                <a:latin typeface="Arial"/>
                <a:ea typeface="Arial"/>
                <a:cs typeface="Arial"/>
                <a:sym typeface="Arial"/>
              </a:rPr>
            </a:br>
            <a:r>
              <a:rPr b="1" lang="en-US" sz="3200">
                <a:solidFill>
                  <a:srgbClr val="26272D"/>
                </a:solidFill>
                <a:latin typeface="Arial"/>
                <a:ea typeface="Arial"/>
                <a:cs typeface="Arial"/>
                <a:sym typeface="Arial"/>
              </a:rPr>
              <a:t>Managing Suicide Risk</a:t>
            </a:r>
            <a:endParaRPr/>
          </a:p>
          <a:p>
            <a:pPr indent="0" lvl="0" marL="0" marR="0" rtl="0" algn="l">
              <a:lnSpc>
                <a:spcPct val="90000"/>
              </a:lnSpc>
              <a:spcBef>
                <a:spcPts val="0"/>
              </a:spcBef>
              <a:spcAft>
                <a:spcPts val="0"/>
              </a:spcAft>
              <a:buClr>
                <a:srgbClr val="FFFFFF"/>
              </a:buClr>
              <a:buSzPts val="3200"/>
              <a:buFont typeface="Arial"/>
              <a:buNone/>
            </a:pPr>
            <a:br>
              <a:rPr b="1" lang="en-US" sz="3200">
                <a:solidFill>
                  <a:srgbClr val="FFFFFF"/>
                </a:solidFill>
                <a:latin typeface="Arial"/>
                <a:ea typeface="Arial"/>
                <a:cs typeface="Arial"/>
                <a:sym typeface="Arial"/>
              </a:rPr>
            </a:br>
            <a:r>
              <a:rPr b="1" lang="en-US" sz="3200">
                <a:solidFill>
                  <a:srgbClr val="FFFFFF"/>
                </a:solidFill>
                <a:latin typeface="Arial"/>
                <a:ea typeface="Arial"/>
                <a:cs typeface="Arial"/>
                <a:sym typeface="Arial"/>
              </a:rPr>
              <a:t>Managing Suicide Risk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6"/>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Guest Speaker – Laurie Gerdt </a:t>
            </a:r>
            <a:endParaRPr/>
          </a:p>
        </p:txBody>
      </p:sp>
      <p:sp>
        <p:nvSpPr>
          <p:cNvPr id="1049" name="Google Shape;1049;p16"/>
          <p:cNvSpPr txBox="1"/>
          <p:nvPr>
            <p:ph idx="1" type="body"/>
          </p:nvPr>
        </p:nvSpPr>
        <p:spPr>
          <a:xfrm>
            <a:off x="2686050" y="2125663"/>
            <a:ext cx="5981700" cy="48895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a:p>
            <a:pPr indent="0" lvl="0" marL="0" rtl="0" algn="l">
              <a:lnSpc>
                <a:spcPct val="90000"/>
              </a:lnSpc>
              <a:spcBef>
                <a:spcPts val="1000"/>
              </a:spcBef>
              <a:spcAft>
                <a:spcPts val="0"/>
              </a:spcAft>
              <a:buSzPts val="4000"/>
              <a:buNone/>
            </a:pPr>
            <a:r>
              <a:rPr lang="en-US" sz="4000"/>
              <a:t> Laurie Gerdt, LMHC</a:t>
            </a:r>
            <a:endParaRPr/>
          </a:p>
          <a:p>
            <a:pPr indent="0" lvl="0" marL="0" rtl="0" algn="l">
              <a:lnSpc>
                <a:spcPct val="90000"/>
              </a:lnSpc>
              <a:spcBef>
                <a:spcPts val="1000"/>
              </a:spcBef>
              <a:spcAft>
                <a:spcPts val="0"/>
              </a:spcAft>
              <a:buSzPts val="4000"/>
              <a:buNone/>
            </a:pPr>
            <a:r>
              <a:t/>
            </a:r>
            <a:endParaRPr sz="4000"/>
          </a:p>
          <a:p>
            <a:pPr indent="0" lvl="1" marL="457200" rtl="0" algn="l">
              <a:lnSpc>
                <a:spcPct val="90000"/>
              </a:lnSpc>
              <a:spcBef>
                <a:spcPts val="500"/>
              </a:spcBef>
              <a:spcAft>
                <a:spcPts val="0"/>
              </a:spcAft>
              <a:buSzPts val="4000"/>
              <a:buNone/>
            </a:pPr>
            <a:r>
              <a:rPr lang="en-US" sz="4000"/>
              <a:t>Zero Suicide Faculty</a:t>
            </a:r>
            <a:endParaRPr/>
          </a:p>
          <a:p>
            <a:pPr indent="0" lvl="1" marL="457200" rtl="0" algn="r">
              <a:lnSpc>
                <a:spcPct val="90000"/>
              </a:lnSpc>
              <a:spcBef>
                <a:spcPts val="500"/>
              </a:spcBef>
              <a:spcAft>
                <a:spcPts val="0"/>
              </a:spcAft>
              <a:buSzPts val="4000"/>
              <a:buNone/>
            </a:pPr>
            <a:r>
              <a:t/>
            </a:r>
            <a:endParaRPr sz="4000"/>
          </a:p>
        </p:txBody>
      </p:sp>
      <p:pic>
        <p:nvPicPr>
          <p:cNvPr descr="image001" id="1050" name="Google Shape;1050;p16"/>
          <p:cNvPicPr preferRelativeResize="0"/>
          <p:nvPr/>
        </p:nvPicPr>
        <p:blipFill rotWithShape="1">
          <a:blip r:embed="rId3">
            <a:alphaModFix/>
          </a:blip>
          <a:srcRect b="0" l="0" r="0" t="0"/>
          <a:stretch/>
        </p:blipFill>
        <p:spPr>
          <a:xfrm>
            <a:off x="292870" y="2019299"/>
            <a:ext cx="2393180" cy="32016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7"/>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Discussion questions #2 </a:t>
            </a:r>
            <a:endParaRPr/>
          </a:p>
        </p:txBody>
      </p:sp>
      <p:sp>
        <p:nvSpPr>
          <p:cNvPr id="1056" name="Google Shape;1056;p1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sz="2800"/>
              <a:t> Who are we missing?  </a:t>
            </a:r>
            <a:endParaRPr/>
          </a:p>
          <a:p>
            <a:pPr indent="-228600" lvl="0" marL="228600" rtl="0" algn="l">
              <a:lnSpc>
                <a:spcPct val="90000"/>
              </a:lnSpc>
              <a:spcBef>
                <a:spcPts val="1000"/>
              </a:spcBef>
              <a:spcAft>
                <a:spcPts val="0"/>
              </a:spcAft>
              <a:buSzPts val="2800"/>
              <a:buChar char="»"/>
            </a:pPr>
            <a:r>
              <a:rPr lang="en-US" sz="2800"/>
              <a:t> Who are we NOT identifying?</a:t>
            </a:r>
            <a:endParaRPr/>
          </a:p>
          <a:p>
            <a:pPr indent="-228600" lvl="0" marL="228600" rtl="0" algn="l">
              <a:lnSpc>
                <a:spcPct val="90000"/>
              </a:lnSpc>
              <a:spcBef>
                <a:spcPts val="1000"/>
              </a:spcBef>
              <a:spcAft>
                <a:spcPts val="0"/>
              </a:spcAft>
              <a:buSzPts val="2800"/>
              <a:buChar char="»"/>
            </a:pPr>
            <a:r>
              <a:rPr lang="en-US" sz="2800"/>
              <a:t> Where do we have the greatest gaps in care?</a:t>
            </a:r>
            <a:endParaRPr/>
          </a:p>
          <a:p>
            <a:pPr indent="-50800" lvl="0" marL="228600" rtl="0" algn="l">
              <a:lnSpc>
                <a:spcPct val="90000"/>
              </a:lnSpc>
              <a:spcBef>
                <a:spcPts val="1000"/>
              </a:spcBef>
              <a:spcAft>
                <a:spcPts val="0"/>
              </a:spcAft>
              <a:buSzPts val="2800"/>
              <a:buNone/>
            </a:pPr>
            <a:r>
              <a:t/>
            </a:r>
            <a:endParaRPr sz="2800"/>
          </a:p>
          <a:p>
            <a:pPr indent="-228600" lvl="0" marL="228600" rtl="0" algn="l">
              <a:lnSpc>
                <a:spcPct val="90000"/>
              </a:lnSpc>
              <a:spcBef>
                <a:spcPts val="1000"/>
              </a:spcBef>
              <a:spcAft>
                <a:spcPts val="0"/>
              </a:spcAft>
              <a:buSzPts val="2800"/>
              <a:buChar char="»"/>
            </a:pPr>
            <a:r>
              <a:rPr lang="en-US" sz="2800"/>
              <a:t>RELATED TOPIC:</a:t>
            </a:r>
            <a:endParaRPr/>
          </a:p>
          <a:p>
            <a:pPr indent="-228600" lvl="1" marL="685800" rtl="0" algn="l">
              <a:lnSpc>
                <a:spcPct val="90000"/>
              </a:lnSpc>
              <a:spcBef>
                <a:spcPts val="500"/>
              </a:spcBef>
              <a:spcAft>
                <a:spcPts val="0"/>
              </a:spcAft>
              <a:buSzPts val="2600"/>
              <a:buChar char="»"/>
            </a:pPr>
            <a:r>
              <a:rPr lang="en-US" sz="2600"/>
              <a:t>How are health systems handling notification processes among health systems, coroner/M.E., others regarding suicide deaths?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8"/>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lang="en-US"/>
              <a:t>  Final updates from Michael</a:t>
            </a:r>
            <a:endParaRPr/>
          </a:p>
        </p:txBody>
      </p:sp>
      <p:sp>
        <p:nvSpPr>
          <p:cNvPr id="1063" name="Google Shape;1063;p1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SzPts val="2400"/>
              <a:buNone/>
            </a:pPr>
            <a:r>
              <a:t/>
            </a:r>
            <a:endParaRPr/>
          </a:p>
          <a:p>
            <a:pPr indent="-228600" lvl="0" marL="228600" rtl="0" algn="l">
              <a:lnSpc>
                <a:spcPct val="90000"/>
              </a:lnSpc>
              <a:spcBef>
                <a:spcPts val="1000"/>
              </a:spcBef>
              <a:spcAft>
                <a:spcPts val="0"/>
              </a:spcAft>
              <a:buSzPts val="2400"/>
              <a:buChar char="»"/>
            </a:pPr>
            <a:r>
              <a:rPr lang="en-US"/>
              <a:t> Next meetings:</a:t>
            </a:r>
            <a:endParaRPr/>
          </a:p>
          <a:p>
            <a:pPr indent="-88900" lvl="1" marL="685800" rtl="0" algn="l">
              <a:lnSpc>
                <a:spcPct val="90000"/>
              </a:lnSpc>
              <a:spcBef>
                <a:spcPts val="500"/>
              </a:spcBef>
              <a:spcAft>
                <a:spcPts val="0"/>
              </a:spcAft>
              <a:buSzPts val="2200"/>
              <a:buNone/>
            </a:pPr>
            <a:r>
              <a:t/>
            </a:r>
            <a:endParaRPr/>
          </a:p>
          <a:p>
            <a:pPr indent="-228600" lvl="1" marL="685800" rtl="0" algn="l">
              <a:lnSpc>
                <a:spcPct val="90000"/>
              </a:lnSpc>
              <a:spcBef>
                <a:spcPts val="500"/>
              </a:spcBef>
              <a:spcAft>
                <a:spcPts val="0"/>
              </a:spcAft>
              <a:buSzPts val="2200"/>
              <a:buChar char="»"/>
            </a:pPr>
            <a:r>
              <a:rPr lang="en-US"/>
              <a:t>February 27th at 10 am</a:t>
            </a:r>
            <a:endParaRPr/>
          </a:p>
          <a:p>
            <a:pPr indent="-228600" lvl="2" marL="1143000" rtl="0" algn="l">
              <a:lnSpc>
                <a:spcPct val="90000"/>
              </a:lnSpc>
              <a:spcBef>
                <a:spcPts val="500"/>
              </a:spcBef>
              <a:spcAft>
                <a:spcPts val="0"/>
              </a:spcAft>
              <a:buSzPts val="2000"/>
              <a:buChar char="»"/>
            </a:pPr>
            <a:r>
              <a:rPr lang="en-US"/>
              <a:t>Focus on Collaborative safety planning</a:t>
            </a:r>
            <a:endParaRPr/>
          </a:p>
          <a:p>
            <a:pPr indent="0" lvl="2" marL="914400" rtl="0" algn="l">
              <a:lnSpc>
                <a:spcPct val="90000"/>
              </a:lnSpc>
              <a:spcBef>
                <a:spcPts val="500"/>
              </a:spcBef>
              <a:spcAft>
                <a:spcPts val="0"/>
              </a:spcAft>
              <a:buSzPts val="2000"/>
              <a:buNone/>
            </a:pPr>
            <a:r>
              <a:t/>
            </a:r>
            <a:endParaRPr/>
          </a:p>
          <a:p>
            <a:pPr indent="-228600" lvl="1" marL="685800" rtl="0" algn="l">
              <a:lnSpc>
                <a:spcPct val="90000"/>
              </a:lnSpc>
              <a:spcBef>
                <a:spcPts val="500"/>
              </a:spcBef>
              <a:spcAft>
                <a:spcPts val="0"/>
              </a:spcAft>
              <a:buSzPts val="2200"/>
              <a:buChar char="»"/>
            </a:pPr>
            <a:r>
              <a:rPr lang="en-US"/>
              <a:t>March   26th at 10 am</a:t>
            </a:r>
            <a:endParaRPr/>
          </a:p>
          <a:p>
            <a:pPr indent="-228600" lvl="2" marL="1143000" rtl="0" algn="l">
              <a:lnSpc>
                <a:spcPct val="90000"/>
              </a:lnSpc>
              <a:spcBef>
                <a:spcPts val="500"/>
              </a:spcBef>
              <a:spcAft>
                <a:spcPts val="0"/>
              </a:spcAft>
              <a:buSzPts val="2000"/>
              <a:buChar char="»"/>
            </a:pPr>
            <a:r>
              <a:rPr lang="en-US"/>
              <a:t> Focus on special populations – YOUTH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9"/>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t/>
            </a:r>
            <a:endParaRPr/>
          </a:p>
        </p:txBody>
      </p:sp>
      <p:sp>
        <p:nvSpPr>
          <p:cNvPr id="1069" name="Google Shape;1069;p19"/>
          <p:cNvSpPr txBox="1"/>
          <p:nvPr>
            <p:ph idx="1" type="body"/>
          </p:nvPr>
        </p:nvSpPr>
        <p:spPr>
          <a:xfrm>
            <a:off x="628650" y="20161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9600"/>
              <a:buNone/>
            </a:pPr>
            <a:r>
              <a:t/>
            </a:r>
            <a:endParaRPr sz="9600">
              <a:solidFill>
                <a:srgbClr val="14496B"/>
              </a:solidFill>
            </a:endParaRPr>
          </a:p>
          <a:p>
            <a:pPr indent="0" lvl="0" marL="0" rtl="0" algn="l">
              <a:lnSpc>
                <a:spcPct val="90000"/>
              </a:lnSpc>
              <a:spcBef>
                <a:spcPts val="1000"/>
              </a:spcBef>
              <a:spcAft>
                <a:spcPts val="0"/>
              </a:spcAft>
              <a:buSzPts val="9600"/>
              <a:buNone/>
            </a:pPr>
            <a:r>
              <a:rPr lang="en-US" sz="9600">
                <a:solidFill>
                  <a:srgbClr val="4B5310"/>
                </a:solidFill>
              </a:rPr>
              <a:t>THANK YOU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2"/>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200"/>
              <a:buFont typeface="Arial"/>
              <a:buNone/>
            </a:pPr>
            <a:r>
              <a:rPr lang="en-US"/>
              <a:t>Agenda</a:t>
            </a:r>
            <a:endParaRPr/>
          </a:p>
        </p:txBody>
      </p:sp>
      <p:sp>
        <p:nvSpPr>
          <p:cNvPr id="946" name="Google Shape;946;p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457200" lvl="1" marL="457200" rtl="0" algn="l">
              <a:lnSpc>
                <a:spcPct val="80000"/>
              </a:lnSpc>
              <a:spcBef>
                <a:spcPts val="0"/>
              </a:spcBef>
              <a:spcAft>
                <a:spcPts val="0"/>
              </a:spcAft>
              <a:buSzPts val="2800"/>
              <a:buChar char="»"/>
            </a:pPr>
            <a:r>
              <a:rPr lang="en-US" sz="2800"/>
              <a:t>Team Roll Call (please use the chat function)</a:t>
            </a:r>
            <a:endParaRPr/>
          </a:p>
          <a:p>
            <a:pPr indent="-457200" lvl="2" marL="914400" rtl="0" algn="l">
              <a:lnSpc>
                <a:spcPct val="80000"/>
              </a:lnSpc>
              <a:spcBef>
                <a:spcPts val="1800"/>
              </a:spcBef>
              <a:spcAft>
                <a:spcPts val="0"/>
              </a:spcAft>
              <a:buSzPts val="2000"/>
              <a:buChar char="»"/>
            </a:pPr>
            <a:r>
              <a:rPr lang="en-US"/>
              <a:t>Michael Lott-Manier and Felice Seigneur– CDPHE Office of Suicide Prevention</a:t>
            </a:r>
            <a:endParaRPr sz="2400"/>
          </a:p>
          <a:p>
            <a:pPr indent="-457200" lvl="1" marL="457200" rtl="0" algn="l">
              <a:lnSpc>
                <a:spcPct val="80000"/>
              </a:lnSpc>
              <a:spcBef>
                <a:spcPts val="1800"/>
              </a:spcBef>
              <a:spcAft>
                <a:spcPts val="0"/>
              </a:spcAft>
              <a:buSzPts val="2600"/>
              <a:buChar char="»"/>
            </a:pPr>
            <a:r>
              <a:rPr b="1" lang="en-US" sz="2600"/>
              <a:t>Identify Element – Focus on safety assessments</a:t>
            </a:r>
            <a:endParaRPr/>
          </a:p>
          <a:p>
            <a:pPr indent="-457200" lvl="2" marL="914400" rtl="0" algn="l">
              <a:lnSpc>
                <a:spcPct val="80000"/>
              </a:lnSpc>
              <a:spcBef>
                <a:spcPts val="1800"/>
              </a:spcBef>
              <a:spcAft>
                <a:spcPts val="0"/>
              </a:spcAft>
              <a:buSzPts val="2200"/>
              <a:buChar char="»"/>
            </a:pPr>
            <a:r>
              <a:rPr lang="en-US" sz="2200"/>
              <a:t>Kim Walton, Clinical Lead – Zero Suicide Institute</a:t>
            </a:r>
            <a:endParaRPr/>
          </a:p>
          <a:p>
            <a:pPr indent="-457200" lvl="2" marL="914400" rtl="0" algn="l">
              <a:lnSpc>
                <a:spcPct val="80000"/>
              </a:lnSpc>
              <a:spcBef>
                <a:spcPts val="1800"/>
              </a:spcBef>
              <a:spcAft>
                <a:spcPts val="0"/>
              </a:spcAft>
              <a:buSzPts val="2200"/>
              <a:buChar char="»"/>
            </a:pPr>
            <a:r>
              <a:rPr lang="en-US" sz="2200"/>
              <a:t>Colorado Health Systems Report-Out</a:t>
            </a:r>
            <a:endParaRPr/>
          </a:p>
          <a:p>
            <a:pPr indent="-457200" lvl="2" marL="914400" rtl="0" algn="l">
              <a:lnSpc>
                <a:spcPct val="80000"/>
              </a:lnSpc>
              <a:spcBef>
                <a:spcPts val="1800"/>
              </a:spcBef>
              <a:spcAft>
                <a:spcPts val="0"/>
              </a:spcAft>
              <a:buSzPts val="2200"/>
              <a:buChar char="»"/>
            </a:pPr>
            <a:r>
              <a:rPr lang="en-US" sz="2200"/>
              <a:t>Laurie Gerdt – Zero Suicide Faculty </a:t>
            </a:r>
            <a:endParaRPr/>
          </a:p>
          <a:p>
            <a:pPr indent="-457200" lvl="1" marL="457200" rtl="0" algn="l">
              <a:lnSpc>
                <a:spcPct val="80000"/>
              </a:lnSpc>
              <a:spcBef>
                <a:spcPts val="1800"/>
              </a:spcBef>
              <a:spcAft>
                <a:spcPts val="0"/>
              </a:spcAft>
              <a:buSzPts val="2400"/>
              <a:buChar char="»"/>
            </a:pPr>
            <a:r>
              <a:rPr lang="en-US" sz="2400"/>
              <a:t>Announcements and Next Steps</a:t>
            </a:r>
            <a:endParaRPr/>
          </a:p>
          <a:p>
            <a:pPr indent="-317500" lvl="2" marL="914400" rtl="0" algn="l">
              <a:lnSpc>
                <a:spcPct val="80000"/>
              </a:lnSpc>
              <a:spcBef>
                <a:spcPts val="1800"/>
              </a:spcBef>
              <a:spcAft>
                <a:spcPts val="0"/>
              </a:spcAft>
              <a:buSzPts val="2200"/>
              <a:buNone/>
            </a:pPr>
            <a:r>
              <a:t/>
            </a:r>
            <a:endParaRPr sz="2200"/>
          </a:p>
          <a:p>
            <a:pPr indent="-317500" lvl="2" marL="914400" rtl="0" algn="l">
              <a:lnSpc>
                <a:spcPct val="80000"/>
              </a:lnSpc>
              <a:spcBef>
                <a:spcPts val="1800"/>
              </a:spcBef>
              <a:spcAft>
                <a:spcPts val="0"/>
              </a:spcAft>
              <a:buSzPts val="2200"/>
              <a:buNone/>
            </a:pPr>
            <a:r>
              <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3"/>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200"/>
              <a:buFont typeface="Arial"/>
              <a:buNone/>
            </a:pPr>
            <a:r>
              <a:rPr lang="en-US"/>
              <a:t>Roll Call </a:t>
            </a:r>
            <a:endParaRPr/>
          </a:p>
        </p:txBody>
      </p:sp>
      <p:sp>
        <p:nvSpPr>
          <p:cNvPr id="953" name="Google Shape;95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457200" lvl="1" marL="457200" rtl="0" algn="l">
              <a:lnSpc>
                <a:spcPct val="90000"/>
              </a:lnSpc>
              <a:spcBef>
                <a:spcPts val="0"/>
              </a:spcBef>
              <a:spcAft>
                <a:spcPts val="0"/>
              </a:spcAft>
              <a:buSzPts val="2800"/>
              <a:buChar char="»"/>
            </a:pPr>
            <a:r>
              <a:rPr lang="en-US" sz="2800"/>
              <a:t>New year, revamped Learning Collaborative</a:t>
            </a:r>
            <a:endParaRPr/>
          </a:p>
          <a:p>
            <a:pPr indent="-457200" lvl="1" marL="457200" rtl="0" algn="l">
              <a:lnSpc>
                <a:spcPct val="90000"/>
              </a:lnSpc>
              <a:spcBef>
                <a:spcPts val="1800"/>
              </a:spcBef>
              <a:spcAft>
                <a:spcPts val="0"/>
              </a:spcAft>
              <a:buSzPts val="2800"/>
              <a:buChar char="»"/>
            </a:pPr>
            <a:r>
              <a:rPr lang="en-US" sz="2800"/>
              <a:t>Please utilize the CHAT function to let us know you are on the call. </a:t>
            </a:r>
            <a:endParaRPr/>
          </a:p>
          <a:p>
            <a:pPr indent="-457200" lvl="1" marL="457200" rtl="0" algn="l">
              <a:lnSpc>
                <a:spcPct val="90000"/>
              </a:lnSpc>
              <a:spcBef>
                <a:spcPts val="1800"/>
              </a:spcBef>
              <a:spcAft>
                <a:spcPts val="0"/>
              </a:spcAft>
              <a:buSzPts val="2800"/>
              <a:buChar char="»"/>
            </a:pPr>
            <a:r>
              <a:rPr lang="en-US" sz="2800"/>
              <a:t>Post your name, any colleagues with you today and your organization</a:t>
            </a:r>
            <a:endParaRPr/>
          </a:p>
          <a:p>
            <a:pPr indent="-457200" lvl="1" marL="457200" rtl="0" algn="l">
              <a:lnSpc>
                <a:spcPct val="90000"/>
              </a:lnSpc>
              <a:spcBef>
                <a:spcPts val="1800"/>
              </a:spcBef>
              <a:spcAft>
                <a:spcPts val="0"/>
              </a:spcAft>
              <a:buSzPts val="2800"/>
              <a:buChar char="»"/>
            </a:pPr>
            <a:r>
              <a:rPr lang="en-US" sz="2800"/>
              <a:t>Please welcome Felice Seigneur, CDPHE’s suicide prevention evaluator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5"/>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200"/>
              <a:buFont typeface="Arial"/>
              <a:buNone/>
            </a:pPr>
            <a:r>
              <a:rPr lang="en-US"/>
              <a:t>Polling Question #1</a:t>
            </a:r>
            <a:endParaRPr/>
          </a:p>
        </p:txBody>
      </p:sp>
      <p:sp>
        <p:nvSpPr>
          <p:cNvPr id="964" name="Google Shape;964;p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en-US"/>
              <a:t> Which of the following screening and assessment tools are you currently using in your organization?</a:t>
            </a:r>
            <a:endParaRPr/>
          </a:p>
          <a:p>
            <a:pPr indent="0" lvl="1" marL="457200" rtl="0" algn="l">
              <a:lnSpc>
                <a:spcPct val="90000"/>
              </a:lnSpc>
              <a:spcBef>
                <a:spcPts val="500"/>
              </a:spcBef>
              <a:spcAft>
                <a:spcPts val="0"/>
              </a:spcAft>
              <a:buSzPts val="2200"/>
              <a:buNone/>
            </a:pPr>
            <a:r>
              <a:rPr lang="en-US"/>
              <a:t>(Check all that apply)</a:t>
            </a:r>
            <a:endParaRPr/>
          </a:p>
          <a:p>
            <a:pPr indent="0" lvl="1" marL="457200" rtl="0" algn="l">
              <a:lnSpc>
                <a:spcPct val="90000"/>
              </a:lnSpc>
              <a:spcBef>
                <a:spcPts val="500"/>
              </a:spcBef>
              <a:spcAft>
                <a:spcPts val="0"/>
              </a:spcAft>
              <a:buSzPts val="2200"/>
              <a:buNone/>
            </a:pPr>
            <a:r>
              <a:t/>
            </a:r>
            <a:endParaRPr/>
          </a:p>
          <a:p>
            <a:pPr indent="-228600" lvl="1" marL="685800" rtl="0" algn="l">
              <a:lnSpc>
                <a:spcPct val="90000"/>
              </a:lnSpc>
              <a:spcBef>
                <a:spcPts val="500"/>
              </a:spcBef>
              <a:spcAft>
                <a:spcPts val="0"/>
              </a:spcAft>
              <a:buSzPts val="2200"/>
              <a:buFont typeface="Noto Sans Symbols"/>
              <a:buChar char="❑"/>
            </a:pPr>
            <a:r>
              <a:rPr lang="en-US"/>
              <a:t> PHQ-9</a:t>
            </a:r>
            <a:endParaRPr/>
          </a:p>
          <a:p>
            <a:pPr indent="-228600" lvl="1" marL="685800" rtl="0" algn="l">
              <a:lnSpc>
                <a:spcPct val="90000"/>
              </a:lnSpc>
              <a:spcBef>
                <a:spcPts val="500"/>
              </a:spcBef>
              <a:spcAft>
                <a:spcPts val="0"/>
              </a:spcAft>
              <a:buSzPts val="2200"/>
              <a:buFont typeface="Noto Sans Symbols"/>
              <a:buChar char="❑"/>
            </a:pPr>
            <a:r>
              <a:rPr lang="en-US"/>
              <a:t> C-SSRS</a:t>
            </a:r>
            <a:endParaRPr/>
          </a:p>
          <a:p>
            <a:pPr indent="-228600" lvl="1" marL="685800" rtl="0" algn="l">
              <a:lnSpc>
                <a:spcPct val="90000"/>
              </a:lnSpc>
              <a:spcBef>
                <a:spcPts val="500"/>
              </a:spcBef>
              <a:spcAft>
                <a:spcPts val="0"/>
              </a:spcAft>
              <a:buSzPts val="2200"/>
              <a:buFont typeface="Noto Sans Symbols"/>
              <a:buChar char="❑"/>
            </a:pPr>
            <a:r>
              <a:rPr lang="en-US"/>
              <a:t> ASQ </a:t>
            </a:r>
            <a:endParaRPr/>
          </a:p>
          <a:p>
            <a:pPr indent="-228600" lvl="1" marL="685800" rtl="0" algn="l">
              <a:lnSpc>
                <a:spcPct val="90000"/>
              </a:lnSpc>
              <a:spcBef>
                <a:spcPts val="500"/>
              </a:spcBef>
              <a:spcAft>
                <a:spcPts val="0"/>
              </a:spcAft>
              <a:buSzPts val="2200"/>
              <a:buFont typeface="Noto Sans Symbols"/>
              <a:buChar char="❑"/>
            </a:pPr>
            <a:r>
              <a:rPr lang="en-US"/>
              <a:t> Stanley Brown Collaborative safety plan</a:t>
            </a:r>
            <a:endParaRPr/>
          </a:p>
          <a:p>
            <a:pPr indent="-228600" lvl="1" marL="685800" rtl="0" algn="l">
              <a:lnSpc>
                <a:spcPct val="90000"/>
              </a:lnSpc>
              <a:spcBef>
                <a:spcPts val="500"/>
              </a:spcBef>
              <a:spcAft>
                <a:spcPts val="0"/>
              </a:spcAft>
              <a:buSzPts val="2200"/>
              <a:buFont typeface="Noto Sans Symbols"/>
              <a:buChar char="❑"/>
            </a:pPr>
            <a:r>
              <a:rPr lang="en-US"/>
              <a:t> AMSR</a:t>
            </a:r>
            <a:endParaRPr/>
          </a:p>
          <a:p>
            <a:pPr indent="-228600" lvl="1" marL="685800" rtl="0" algn="l">
              <a:lnSpc>
                <a:spcPct val="90000"/>
              </a:lnSpc>
              <a:spcBef>
                <a:spcPts val="500"/>
              </a:spcBef>
              <a:spcAft>
                <a:spcPts val="0"/>
              </a:spcAft>
              <a:buSzPts val="2200"/>
              <a:buFont typeface="Noto Sans Symbols"/>
              <a:buChar char="❑"/>
            </a:pPr>
            <a:r>
              <a:rPr lang="en-US"/>
              <a:t> CAMS </a:t>
            </a:r>
            <a:endParaRPr/>
          </a:p>
          <a:p>
            <a:pPr indent="-228600" lvl="1" marL="685800" rtl="0" algn="l">
              <a:lnSpc>
                <a:spcPct val="90000"/>
              </a:lnSpc>
              <a:spcBef>
                <a:spcPts val="500"/>
              </a:spcBef>
              <a:spcAft>
                <a:spcPts val="0"/>
              </a:spcAft>
              <a:buSzPts val="2200"/>
              <a:buFont typeface="Noto Sans Symbols"/>
              <a:buChar char="❑"/>
            </a:pPr>
            <a:r>
              <a:rPr lang="en-US"/>
              <a:t> Other – please write in chat what you are doing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6"/>
          <p:cNvSpPr txBox="1"/>
          <p:nvPr>
            <p:ph type="title"/>
          </p:nvPr>
        </p:nvSpPr>
        <p:spPr>
          <a:xfrm>
            <a:off x="628650" y="138193"/>
            <a:ext cx="7886700" cy="134770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200"/>
              <a:buFont typeface="Arial"/>
              <a:buNone/>
            </a:pPr>
            <a:r>
              <a:rPr lang="en-US"/>
              <a:t>Screening and Assessment</a:t>
            </a:r>
            <a:endParaRPr/>
          </a:p>
        </p:txBody>
      </p:sp>
      <p:sp>
        <p:nvSpPr>
          <p:cNvPr id="970" name="Google Shape;970;p6"/>
          <p:cNvSpPr txBox="1"/>
          <p:nvPr>
            <p:ph idx="1" type="body"/>
          </p:nvPr>
        </p:nvSpPr>
        <p:spPr>
          <a:xfrm>
            <a:off x="628650" y="1825625"/>
            <a:ext cx="753427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en-US"/>
              <a:t>Screen specifically for suicide risk, using a standardized screening tool, in any health care population. </a:t>
            </a:r>
            <a:endParaRPr/>
          </a:p>
          <a:p>
            <a:pPr indent="-228600" lvl="0" marL="228600" rtl="0" algn="l">
              <a:lnSpc>
                <a:spcPct val="90000"/>
              </a:lnSpc>
              <a:spcBef>
                <a:spcPts val="3600"/>
              </a:spcBef>
              <a:spcAft>
                <a:spcPts val="0"/>
              </a:spcAft>
              <a:buSzPts val="2400"/>
              <a:buChar char="»"/>
            </a:pPr>
            <a:r>
              <a:rPr lang="en-US"/>
              <a:t>Screening concerns lead to immediate clinical assessment by an appropriately trained, “suicidality savvy” provider.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7"/>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89D4F"/>
              </a:buClr>
              <a:buSzPts val="3200"/>
              <a:buFont typeface="Arial"/>
              <a:buNone/>
            </a:pPr>
            <a:r>
              <a:rPr lang="en-US">
                <a:solidFill>
                  <a:srgbClr val="689D4F"/>
                </a:solidFill>
              </a:rPr>
              <a:t>PHQ-9</a:t>
            </a:r>
            <a:endParaRPr/>
          </a:p>
        </p:txBody>
      </p:sp>
      <p:pic>
        <p:nvPicPr>
          <p:cNvPr id="977" name="Google Shape;977;p7"/>
          <p:cNvPicPr preferRelativeResize="0"/>
          <p:nvPr/>
        </p:nvPicPr>
        <p:blipFill rotWithShape="1">
          <a:blip r:embed="rId3">
            <a:alphaModFix/>
          </a:blip>
          <a:srcRect b="0" l="3580" r="10891" t="28698"/>
          <a:stretch/>
        </p:blipFill>
        <p:spPr>
          <a:xfrm>
            <a:off x="580718" y="1485900"/>
            <a:ext cx="7934632" cy="5059770"/>
          </a:xfrm>
          <a:prstGeom prst="rect">
            <a:avLst/>
          </a:prstGeom>
          <a:noFill/>
          <a:ln>
            <a:noFill/>
          </a:ln>
        </p:spPr>
      </p:pic>
      <p:sp>
        <p:nvSpPr>
          <p:cNvPr id="978" name="Google Shape;978;p7"/>
          <p:cNvSpPr txBox="1"/>
          <p:nvPr/>
        </p:nvSpPr>
        <p:spPr>
          <a:xfrm>
            <a:off x="433234" y="6150077"/>
            <a:ext cx="82296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dk1"/>
                </a:solidFill>
                <a:latin typeface="Arial"/>
                <a:ea typeface="Arial"/>
                <a:cs typeface="Arial"/>
                <a:sym typeface="Arial"/>
              </a:rPr>
              <a:t>Source: American Psychiatric Association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8"/>
          <p:cNvSpPr txBox="1"/>
          <p:nvPr>
            <p:ph type="title"/>
          </p:nvPr>
        </p:nvSpPr>
        <p:spPr>
          <a:xfrm>
            <a:off x="628650" y="461279"/>
            <a:ext cx="7886700" cy="10246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89D4F"/>
              </a:buClr>
              <a:buSzPts val="3200"/>
              <a:buFont typeface="Arial"/>
              <a:buNone/>
            </a:pPr>
            <a:r>
              <a:rPr lang="en-US">
                <a:solidFill>
                  <a:srgbClr val="689D4F"/>
                </a:solidFill>
              </a:rPr>
              <a:t>The C-SSRS</a:t>
            </a:r>
            <a:endParaRPr/>
          </a:p>
        </p:txBody>
      </p:sp>
      <p:sp>
        <p:nvSpPr>
          <p:cNvPr id="985" name="Google Shape;985;p8"/>
          <p:cNvSpPr txBox="1"/>
          <p:nvPr>
            <p:ph idx="1" type="body"/>
          </p:nvPr>
        </p:nvSpPr>
        <p:spPr>
          <a:xfrm>
            <a:off x="628650" y="1320800"/>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Font typeface="Arial"/>
              <a:buNone/>
            </a:pPr>
            <a:r>
              <a:rPr b="1" lang="en-US" sz="2000"/>
              <a:t>Columbia Suicide Severity Rating Scale (Screening Version)</a:t>
            </a:r>
            <a:endParaRPr/>
          </a:p>
          <a:p>
            <a:pPr indent="0" lvl="0" marL="0" rtl="0" algn="l">
              <a:lnSpc>
                <a:spcPct val="90000"/>
              </a:lnSpc>
              <a:spcBef>
                <a:spcPts val="1200"/>
              </a:spcBef>
              <a:spcAft>
                <a:spcPts val="0"/>
              </a:spcAft>
              <a:buSzPts val="2000"/>
              <a:buFont typeface="Arial"/>
              <a:buNone/>
            </a:pPr>
            <a:r>
              <a:rPr i="1" lang="en-US" sz="2000"/>
              <a:t>In the past month:</a:t>
            </a:r>
            <a:endParaRPr/>
          </a:p>
          <a:p>
            <a:pPr indent="-320040" lvl="0" marL="320040" rtl="0" algn="l">
              <a:lnSpc>
                <a:spcPct val="90000"/>
              </a:lnSpc>
              <a:spcBef>
                <a:spcPts val="1200"/>
              </a:spcBef>
              <a:spcAft>
                <a:spcPts val="0"/>
              </a:spcAft>
              <a:buSzPts val="2000"/>
              <a:buFont typeface="Arial"/>
              <a:buAutoNum type="arabicPeriod"/>
            </a:pPr>
            <a:r>
              <a:rPr lang="en-US" sz="2000"/>
              <a:t>Have you wished you were dead or wished you could go to sleep and not wake up? </a:t>
            </a:r>
            <a:endParaRPr/>
          </a:p>
          <a:p>
            <a:pPr indent="-320040" lvl="0" marL="320040" rtl="0" algn="l">
              <a:lnSpc>
                <a:spcPct val="90000"/>
              </a:lnSpc>
              <a:spcBef>
                <a:spcPts val="1200"/>
              </a:spcBef>
              <a:spcAft>
                <a:spcPts val="0"/>
              </a:spcAft>
              <a:buSzPts val="2000"/>
              <a:buFont typeface="Arial"/>
              <a:buAutoNum type="arabicPeriod"/>
            </a:pPr>
            <a:r>
              <a:rPr lang="en-US" sz="2000"/>
              <a:t>Have you actually had any thoughts of killing yourself? </a:t>
            </a:r>
            <a:endParaRPr/>
          </a:p>
          <a:p>
            <a:pPr indent="0" lvl="0" marL="0" rtl="0" algn="l">
              <a:lnSpc>
                <a:spcPct val="90000"/>
              </a:lnSpc>
              <a:spcBef>
                <a:spcPts val="1200"/>
              </a:spcBef>
              <a:spcAft>
                <a:spcPts val="0"/>
              </a:spcAft>
              <a:buSzPts val="2000"/>
              <a:buFont typeface="Arial"/>
              <a:buNone/>
            </a:pPr>
            <a:r>
              <a:rPr i="1" lang="en-US" sz="2000"/>
              <a:t>If YES to 2, ask questions 3, 4, 5, and 6.  If NO to 2, go directly to question 6.</a:t>
            </a:r>
            <a:endParaRPr i="1" sz="2000" u="sng"/>
          </a:p>
          <a:p>
            <a:pPr indent="-320040" lvl="0" marL="320040" rtl="0" algn="l">
              <a:lnSpc>
                <a:spcPct val="90000"/>
              </a:lnSpc>
              <a:spcBef>
                <a:spcPts val="1200"/>
              </a:spcBef>
              <a:spcAft>
                <a:spcPts val="0"/>
              </a:spcAft>
              <a:buSzPts val="2000"/>
              <a:buFont typeface="Arial"/>
              <a:buAutoNum type="arabicPeriod" startAt="3"/>
            </a:pPr>
            <a:r>
              <a:rPr lang="en-US" sz="2000"/>
              <a:t>Have you been thinking about how you might kill yourself? </a:t>
            </a:r>
            <a:endParaRPr/>
          </a:p>
          <a:p>
            <a:pPr indent="-320040" lvl="0" marL="320040" rtl="0" algn="l">
              <a:lnSpc>
                <a:spcPct val="90000"/>
              </a:lnSpc>
              <a:spcBef>
                <a:spcPts val="1200"/>
              </a:spcBef>
              <a:spcAft>
                <a:spcPts val="0"/>
              </a:spcAft>
              <a:buSzPts val="2000"/>
              <a:buFont typeface="Arial"/>
              <a:buAutoNum type="arabicPeriod" startAt="3"/>
            </a:pPr>
            <a:r>
              <a:rPr lang="en-US" sz="2000"/>
              <a:t>Have you had these thoughts and had some intention of acting on them? </a:t>
            </a:r>
            <a:endParaRPr/>
          </a:p>
          <a:p>
            <a:pPr indent="-320040" lvl="0" marL="320040" rtl="0" algn="l">
              <a:lnSpc>
                <a:spcPct val="90000"/>
              </a:lnSpc>
              <a:spcBef>
                <a:spcPts val="1200"/>
              </a:spcBef>
              <a:spcAft>
                <a:spcPts val="0"/>
              </a:spcAft>
              <a:buSzPts val="2000"/>
              <a:buFont typeface="Arial"/>
              <a:buAutoNum type="arabicPeriod" startAt="3"/>
            </a:pPr>
            <a:r>
              <a:rPr lang="en-US" sz="2000"/>
              <a:t>Have you started to work out or worked out the details of how to kill yourself? Do you intend to carry out this plan? </a:t>
            </a:r>
            <a:endParaRPr/>
          </a:p>
          <a:p>
            <a:pPr indent="-320040" lvl="0" marL="320040" rtl="0" algn="l">
              <a:lnSpc>
                <a:spcPct val="90000"/>
              </a:lnSpc>
              <a:spcBef>
                <a:spcPts val="1200"/>
              </a:spcBef>
              <a:spcAft>
                <a:spcPts val="0"/>
              </a:spcAft>
              <a:buSzPts val="2000"/>
              <a:buFont typeface="Arial"/>
              <a:buAutoNum type="arabicPeriod" startAt="3"/>
            </a:pPr>
            <a:r>
              <a:rPr lang="en-US" sz="2000"/>
              <a:t>Have you ever done anything, started to do anything, or prepared to do anything to end your life?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9"/>
          <p:cNvSpPr txBox="1"/>
          <p:nvPr>
            <p:ph type="title"/>
          </p:nvPr>
        </p:nvSpPr>
        <p:spPr>
          <a:xfrm>
            <a:off x="542925" y="564517"/>
            <a:ext cx="7886700" cy="10246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89D4F"/>
              </a:buClr>
              <a:buSzPts val="2880"/>
              <a:buFont typeface="Arial"/>
              <a:buNone/>
            </a:pPr>
            <a:r>
              <a:rPr lang="en-US" sz="2880">
                <a:solidFill>
                  <a:srgbClr val="689D4F"/>
                </a:solidFill>
              </a:rPr>
              <a:t>C-SSRS Full Scale For Younger Children</a:t>
            </a:r>
            <a:br>
              <a:rPr lang="en-US" sz="2880">
                <a:solidFill>
                  <a:srgbClr val="689D4F"/>
                </a:solidFill>
              </a:rPr>
            </a:br>
            <a:r>
              <a:rPr lang="en-US" sz="1800">
                <a:solidFill>
                  <a:srgbClr val="689D4F"/>
                </a:solidFill>
              </a:rPr>
              <a:t>A Sample of the Questions</a:t>
            </a:r>
            <a:endParaRPr/>
          </a:p>
        </p:txBody>
      </p:sp>
      <p:graphicFrame>
        <p:nvGraphicFramePr>
          <p:cNvPr id="992" name="Google Shape;992;p9"/>
          <p:cNvGraphicFramePr/>
          <p:nvPr/>
        </p:nvGraphicFramePr>
        <p:xfrm>
          <a:off x="542925" y="1858296"/>
          <a:ext cx="3000000" cy="3000000"/>
        </p:xfrm>
        <a:graphic>
          <a:graphicData uri="http://schemas.openxmlformats.org/drawingml/2006/table">
            <a:tbl>
              <a:tblPr>
                <a:noFill/>
                <a:tableStyleId>{7C85AC38-487A-47DA-938D-CCE5B9016F6E}</a:tableStyleId>
              </a:tblPr>
              <a:tblGrid>
                <a:gridCol w="6677200"/>
                <a:gridCol w="690475"/>
                <a:gridCol w="690475"/>
              </a:tblGrid>
              <a:tr h="914400">
                <a:tc>
                  <a:txBody>
                    <a:bodyPr/>
                    <a:lstStyle/>
                    <a:p>
                      <a:pPr indent="0" lvl="0" marL="0" marR="0" rtl="0" algn="l">
                        <a:spcBef>
                          <a:spcPts val="0"/>
                        </a:spcBef>
                        <a:spcAft>
                          <a:spcPts val="0"/>
                        </a:spcAft>
                        <a:buNone/>
                      </a:pPr>
                      <a:r>
                        <a:rPr i="1" lang="en-US" sz="1200" u="none" cap="none" strike="noStrike">
                          <a:latin typeface="Arial"/>
                          <a:ea typeface="Arial"/>
                          <a:cs typeface="Arial"/>
                          <a:sym typeface="Arial"/>
                        </a:rPr>
                        <a:t>Ask questions 1 and 2.  If both are negative, proceed to “Suicidal Behavior” section. If the answer to question 2 is “yes”, ask questions 3, 4 and 5.  If the answer to question 1 and/or 2 is “yes”, complete “Intensity of Ideation” section below.</a:t>
                      </a:r>
                      <a:endParaRPr sz="1200" u="none" cap="none" strike="noStrike">
                        <a:latin typeface="Arial"/>
                        <a:ea typeface="Arial"/>
                        <a:cs typeface="Arial"/>
                        <a:sym typeface="Arial"/>
                      </a:endParaRPr>
                    </a:p>
                  </a:txBody>
                  <a:tcPr marT="10025" marB="0" marR="20075" marL="40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Lifetime: Time He/She Felt Most Suicidal</a:t>
                      </a:r>
                      <a:endParaRPr sz="1200" u="none" cap="none" strike="noStrike">
                        <a:latin typeface="Arial"/>
                        <a:ea typeface="Arial"/>
                        <a:cs typeface="Arial"/>
                        <a:sym typeface="Arial"/>
                      </a:endParaRPr>
                    </a:p>
                  </a:txBody>
                  <a:tcPr marT="0" marB="0" marR="37975" marL="37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Past 1 month</a:t>
                      </a:r>
                      <a:endParaRPr sz="1200" u="none" cap="none" strike="noStrike">
                        <a:latin typeface="Arial"/>
                        <a:ea typeface="Arial"/>
                        <a:cs typeface="Arial"/>
                        <a:sym typeface="Arial"/>
                      </a:endParaRPr>
                    </a:p>
                  </a:txBody>
                  <a:tcPr marT="0" marB="0" marR="37975" marL="37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57425">
                <a:tc>
                  <a:txBody>
                    <a:bodyPr/>
                    <a:lstStyle/>
                    <a:p>
                      <a:pPr indent="0" lvl="0" marL="0" marR="0" rtl="0" algn="l">
                        <a:spcBef>
                          <a:spcPts val="0"/>
                        </a:spcBef>
                        <a:spcAft>
                          <a:spcPts val="0"/>
                        </a:spcAft>
                        <a:buNone/>
                      </a:pPr>
                      <a:r>
                        <a:rPr b="1" lang="en-US" sz="1200" u="none" cap="none" strike="noStrike">
                          <a:latin typeface="Arial"/>
                          <a:ea typeface="Arial"/>
                          <a:cs typeface="Arial"/>
                          <a:sym typeface="Arial"/>
                        </a:rPr>
                        <a:t>1.  Wish to be Dead</a:t>
                      </a:r>
                      <a:r>
                        <a:rPr lang="en-US" sz="1200" u="none" cap="none" strike="noStrike">
                          <a:latin typeface="Arial"/>
                          <a:ea typeface="Arial"/>
                          <a:cs typeface="Arial"/>
                          <a:sym typeface="Arial"/>
                        </a:rPr>
                        <a:t> </a:t>
                      </a:r>
                      <a:endParaRPr/>
                    </a:p>
                    <a:p>
                      <a:pPr indent="0" lvl="0" marL="0" marR="0" rtl="0" algn="l">
                        <a:spcBef>
                          <a:spcPts val="0"/>
                        </a:spcBef>
                        <a:spcAft>
                          <a:spcPts val="0"/>
                        </a:spcAft>
                        <a:buNone/>
                      </a:pPr>
                      <a:r>
                        <a:rPr lang="en-US" sz="1200" u="none" cap="none" strike="noStrike">
                          <a:latin typeface="Arial"/>
                          <a:ea typeface="Arial"/>
                          <a:cs typeface="Arial"/>
                          <a:sym typeface="Arial"/>
                        </a:rPr>
                        <a:t>Subject endorses thoughts about a wish to be dead or not alive anymore, or wish to fall asleep and not wake up. </a:t>
                      </a:r>
                      <a:endParaRPr/>
                    </a:p>
                    <a:p>
                      <a:pPr indent="0" lvl="0" marL="0" marR="0" rtl="0" algn="l">
                        <a:spcBef>
                          <a:spcPts val="0"/>
                        </a:spcBef>
                        <a:spcAft>
                          <a:spcPts val="0"/>
                        </a:spcAft>
                        <a:buNone/>
                      </a:pPr>
                      <a:r>
                        <a:rPr b="1" i="1" lang="en-US" sz="1200" u="none" cap="none" strike="noStrike">
                          <a:latin typeface="Arial"/>
                          <a:ea typeface="Arial"/>
                          <a:cs typeface="Arial"/>
                          <a:sym typeface="Arial"/>
                        </a:rPr>
                        <a:t>Have you thought about being dead or what it would be like to be dead?</a:t>
                      </a:r>
                      <a:endParaRPr sz="1200" u="none" cap="none" strike="noStrike">
                        <a:latin typeface="Arial"/>
                        <a:ea typeface="Arial"/>
                        <a:cs typeface="Arial"/>
                        <a:sym typeface="Arial"/>
                      </a:endParaRPr>
                    </a:p>
                    <a:p>
                      <a:pPr indent="0" lvl="0" marL="0" marR="0" rtl="0" algn="l">
                        <a:spcBef>
                          <a:spcPts val="0"/>
                        </a:spcBef>
                        <a:spcAft>
                          <a:spcPts val="0"/>
                        </a:spcAft>
                        <a:buNone/>
                      </a:pPr>
                      <a:r>
                        <a:rPr b="1" i="1" lang="en-US" sz="1200" u="none" cap="none" strike="noStrike">
                          <a:latin typeface="Arial"/>
                          <a:ea typeface="Arial"/>
                          <a:cs typeface="Arial"/>
                          <a:sym typeface="Arial"/>
                        </a:rPr>
                        <a:t>Have you wished you were dead or wished you could go to sleep and never wake up?</a:t>
                      </a:r>
                      <a:endParaRPr sz="1200" u="none" cap="none" strike="noStrike">
                        <a:latin typeface="Arial"/>
                        <a:ea typeface="Arial"/>
                        <a:cs typeface="Arial"/>
                        <a:sym typeface="Arial"/>
                      </a:endParaRPr>
                    </a:p>
                    <a:p>
                      <a:pPr indent="0" lvl="0" marL="0" marR="0" rtl="0" algn="l">
                        <a:spcBef>
                          <a:spcPts val="0"/>
                        </a:spcBef>
                        <a:spcAft>
                          <a:spcPts val="0"/>
                        </a:spcAft>
                        <a:buNone/>
                      </a:pPr>
                      <a:r>
                        <a:rPr b="1" i="1" lang="en-US" sz="1200" u="none" cap="none" strike="noStrike">
                          <a:latin typeface="Arial"/>
                          <a:ea typeface="Arial"/>
                          <a:cs typeface="Arial"/>
                          <a:sym typeface="Arial"/>
                        </a:rPr>
                        <a:t>Do you ever wish you weren’t alive anymore?</a:t>
                      </a:r>
                      <a:r>
                        <a:rPr b="1" lang="en-US" sz="1200" u="none" cap="none" strike="noStrike">
                          <a:latin typeface="Arial"/>
                          <a:ea typeface="Arial"/>
                          <a:cs typeface="Arial"/>
                          <a:sym typeface="Arial"/>
                        </a:rPr>
                        <a:t> </a:t>
                      </a:r>
                      <a:endParaRPr sz="1200" u="none" cap="none" strike="noStrike">
                        <a:latin typeface="Arial"/>
                        <a:ea typeface="Arial"/>
                        <a:cs typeface="Arial"/>
                        <a:sym typeface="Arial"/>
                      </a:endParaRPr>
                    </a:p>
                    <a:p>
                      <a:pPr indent="-342900" lvl="0" marL="342900" marR="0" rtl="0" algn="l">
                        <a:spcBef>
                          <a:spcPts val="0"/>
                        </a:spcBef>
                        <a:spcAft>
                          <a:spcPts val="0"/>
                        </a:spcAft>
                        <a:buNone/>
                      </a:pPr>
                      <a:r>
                        <a:rPr lang="en-US" sz="1200" u="none" cap="none" strike="noStrike">
                          <a:latin typeface="Arial"/>
                          <a:ea typeface="Arial"/>
                          <a:cs typeface="Arial"/>
                          <a:sym typeface="Arial"/>
                        </a:rPr>
                        <a:t> </a:t>
                      </a:r>
                      <a:endParaRPr/>
                    </a:p>
                    <a:p>
                      <a:pPr indent="-342900" lvl="0" marL="342900" marR="0" rtl="0" algn="l">
                        <a:spcBef>
                          <a:spcPts val="0"/>
                        </a:spcBef>
                        <a:spcAft>
                          <a:spcPts val="0"/>
                        </a:spcAft>
                        <a:buNone/>
                      </a:pPr>
                      <a:r>
                        <a:rPr lang="en-US" sz="1200" u="none" cap="none" strike="noStrike">
                          <a:latin typeface="Arial"/>
                          <a:ea typeface="Arial"/>
                          <a:cs typeface="Arial"/>
                          <a:sym typeface="Arial"/>
                        </a:rPr>
                        <a:t>If yes, describe:</a:t>
                      </a:r>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 </a:t>
                      </a:r>
                      <a:endParaRPr/>
                    </a:p>
                    <a:p>
                      <a:pPr indent="0" lvl="0" marL="0" marR="0" rtl="0" algn="l">
                        <a:spcBef>
                          <a:spcPts val="0"/>
                        </a:spcBef>
                        <a:spcAft>
                          <a:spcPts val="0"/>
                        </a:spcAft>
                        <a:buNone/>
                      </a:pPr>
                      <a:r>
                        <a:rPr b="1" lang="en-US" sz="1200" u="none" cap="none" strike="noStrike">
                          <a:latin typeface="Arial"/>
                          <a:ea typeface="Arial"/>
                          <a:cs typeface="Arial"/>
                          <a:sym typeface="Arial"/>
                        </a:rPr>
                        <a:t>Yes       No</a:t>
                      </a:r>
                      <a:endParaRPr sz="1200" u="none" cap="none" strike="noStrike">
                        <a:latin typeface="Arial"/>
                        <a:ea typeface="Arial"/>
                        <a:cs typeface="Arial"/>
                        <a:sym typeface="Arial"/>
                      </a:endParaRPr>
                    </a:p>
                    <a:p>
                      <a:pPr indent="0" lvl="0" marL="0" marR="0" rtl="0" algn="l">
                        <a:spcBef>
                          <a:spcPts val="0"/>
                        </a:spcBef>
                        <a:spcAft>
                          <a:spcPts val="0"/>
                        </a:spcAft>
                        <a:buNone/>
                      </a:pPr>
                      <a:r>
                        <a:rPr b="1" lang="en-US" sz="1200" u="none" cap="none" strike="noStrike">
                          <a:latin typeface="Arial"/>
                          <a:ea typeface="Arial"/>
                          <a:cs typeface="Arial"/>
                          <a:sym typeface="Arial"/>
                        </a:rPr>
                        <a:t> □    □</a:t>
                      </a:r>
                      <a:endParaRPr sz="1200" u="none" cap="none" strike="noStrike">
                        <a:latin typeface="Arial"/>
                        <a:ea typeface="Arial"/>
                        <a:cs typeface="Arial"/>
                        <a:sym typeface="Arial"/>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 </a:t>
                      </a:r>
                      <a:endParaRPr/>
                    </a:p>
                    <a:p>
                      <a:pPr indent="0" lvl="0" marL="0" marR="0" rtl="0" algn="l">
                        <a:spcBef>
                          <a:spcPts val="0"/>
                        </a:spcBef>
                        <a:spcAft>
                          <a:spcPts val="0"/>
                        </a:spcAft>
                        <a:buNone/>
                      </a:pPr>
                      <a:r>
                        <a:rPr b="1" lang="en-US" sz="1200" u="none" cap="none" strike="noStrike">
                          <a:latin typeface="Arial"/>
                          <a:ea typeface="Arial"/>
                          <a:cs typeface="Arial"/>
                          <a:sym typeface="Arial"/>
                        </a:rPr>
                        <a:t>Yes       No</a:t>
                      </a:r>
                      <a:endParaRPr sz="1200" u="none" cap="none" strike="noStrike">
                        <a:latin typeface="Arial"/>
                        <a:ea typeface="Arial"/>
                        <a:cs typeface="Arial"/>
                        <a:sym typeface="Arial"/>
                      </a:endParaRPr>
                    </a:p>
                    <a:p>
                      <a:pPr indent="0" lvl="0" marL="0" marR="0" rtl="0" algn="l">
                        <a:spcBef>
                          <a:spcPts val="0"/>
                        </a:spcBef>
                        <a:spcAft>
                          <a:spcPts val="0"/>
                        </a:spcAft>
                        <a:buNone/>
                      </a:pPr>
                      <a:r>
                        <a:rPr b="1" lang="en-US" sz="1200" u="none" cap="none" strike="noStrike">
                          <a:latin typeface="Arial"/>
                          <a:ea typeface="Arial"/>
                          <a:cs typeface="Arial"/>
                          <a:sym typeface="Arial"/>
                        </a:rPr>
                        <a:t> □    □</a:t>
                      </a:r>
                      <a:endParaRPr sz="1200" u="none" cap="none" strike="noStrike">
                        <a:latin typeface="Arial"/>
                        <a:ea typeface="Arial"/>
                        <a:cs typeface="Arial"/>
                        <a:sym typeface="Arial"/>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78075">
                <a:tc>
                  <a:txBody>
                    <a:bodyPr/>
                    <a:lstStyle/>
                    <a:p>
                      <a:pPr indent="0" lvl="0" marL="0" marR="0" rtl="0" algn="l">
                        <a:spcBef>
                          <a:spcPts val="0"/>
                        </a:spcBef>
                        <a:spcAft>
                          <a:spcPts val="0"/>
                        </a:spcAft>
                        <a:buNone/>
                      </a:pPr>
                      <a:r>
                        <a:rPr b="1" lang="en-US" sz="1200" u="none" cap="none" strike="noStrike">
                          <a:latin typeface="Arial"/>
                          <a:ea typeface="Arial"/>
                          <a:cs typeface="Arial"/>
                          <a:sym typeface="Arial"/>
                        </a:rPr>
                        <a:t>2.  Non-Specific Active Suicidal Thoughts</a:t>
                      </a:r>
                      <a:endParaRPr sz="1200" u="none" cap="none" strike="noStrike">
                        <a:latin typeface="Arial"/>
                        <a:ea typeface="Arial"/>
                        <a:cs typeface="Arial"/>
                        <a:sym typeface="Arial"/>
                      </a:endParaRPr>
                    </a:p>
                    <a:p>
                      <a:pPr indent="0" lvl="0" marL="0" marR="0" rtl="0" algn="l">
                        <a:spcBef>
                          <a:spcPts val="0"/>
                        </a:spcBef>
                        <a:spcAft>
                          <a:spcPts val="0"/>
                        </a:spcAft>
                        <a:buNone/>
                      </a:pPr>
                      <a:r>
                        <a:rPr lang="en-US" sz="1200" u="none" cap="none" strike="noStrike">
                          <a:latin typeface="Arial"/>
                          <a:ea typeface="Arial"/>
                          <a:cs typeface="Arial"/>
                          <a:sym typeface="Arial"/>
                        </a:rPr>
                        <a:t>General, non-specific thoughts of wanting to end one’s life/die by suicide (e.g., </a:t>
                      </a:r>
                      <a:r>
                        <a:rPr i="1" lang="en-US" sz="1200" u="none" cap="none" strike="noStrike">
                          <a:latin typeface="Arial"/>
                          <a:ea typeface="Arial"/>
                          <a:cs typeface="Arial"/>
                          <a:sym typeface="Arial"/>
                        </a:rPr>
                        <a:t>“I’ve thought about killing myself”</a:t>
                      </a:r>
                      <a:r>
                        <a:rPr lang="en-US" sz="1200" u="none" cap="none" strike="noStrike">
                          <a:latin typeface="Arial"/>
                          <a:ea typeface="Arial"/>
                          <a:cs typeface="Arial"/>
                          <a:sym typeface="Arial"/>
                        </a:rPr>
                        <a:t>) without thoughts of ways to kill oneself/associated methods, intent, or plan during the assessment period.</a:t>
                      </a:r>
                      <a:endParaRPr/>
                    </a:p>
                    <a:p>
                      <a:pPr indent="0" lvl="0" marL="0" marR="0" rtl="0" algn="l">
                        <a:spcBef>
                          <a:spcPts val="0"/>
                        </a:spcBef>
                        <a:spcAft>
                          <a:spcPts val="0"/>
                        </a:spcAft>
                        <a:buNone/>
                      </a:pPr>
                      <a:r>
                        <a:rPr b="1" i="1" lang="en-US" sz="1200" u="none" cap="none" strike="noStrike">
                          <a:latin typeface="Arial"/>
                          <a:ea typeface="Arial"/>
                          <a:cs typeface="Arial"/>
                          <a:sym typeface="Arial"/>
                        </a:rPr>
                        <a:t>Have you thought about doing something to make yourself not alive anymore?</a:t>
                      </a:r>
                      <a:endParaRPr sz="1200" u="none" cap="none" strike="noStrike">
                        <a:latin typeface="Arial"/>
                        <a:ea typeface="Arial"/>
                        <a:cs typeface="Arial"/>
                        <a:sym typeface="Arial"/>
                      </a:endParaRPr>
                    </a:p>
                    <a:p>
                      <a:pPr indent="0" lvl="0" marL="0" marR="0" rtl="0" algn="l">
                        <a:spcBef>
                          <a:spcPts val="0"/>
                        </a:spcBef>
                        <a:spcAft>
                          <a:spcPts val="0"/>
                        </a:spcAft>
                        <a:buNone/>
                      </a:pPr>
                      <a:r>
                        <a:rPr b="1" i="1" lang="en-US" sz="1200" u="none" cap="none" strike="noStrike">
                          <a:latin typeface="Arial"/>
                          <a:ea typeface="Arial"/>
                          <a:cs typeface="Arial"/>
                          <a:sym typeface="Arial"/>
                        </a:rPr>
                        <a:t>Have you had any thoughts about killing yourself?</a:t>
                      </a:r>
                      <a:endParaRPr sz="1200" u="none" cap="none" strike="noStrike">
                        <a:latin typeface="Arial"/>
                        <a:ea typeface="Arial"/>
                        <a:cs typeface="Arial"/>
                        <a:sym typeface="Arial"/>
                      </a:endParaRPr>
                    </a:p>
                    <a:p>
                      <a:pPr indent="0" lvl="0" marL="0" marR="0" rtl="0" algn="r">
                        <a:spcBef>
                          <a:spcPts val="0"/>
                        </a:spcBef>
                        <a:spcAft>
                          <a:spcPts val="0"/>
                        </a:spcAft>
                        <a:buNone/>
                      </a:pPr>
                      <a:r>
                        <a:rPr b="1" i="1" lang="en-US" sz="1200" u="none" cap="none" strike="noStrike">
                          <a:latin typeface="Arial"/>
                          <a:ea typeface="Arial"/>
                          <a:cs typeface="Arial"/>
                          <a:sym typeface="Arial"/>
                        </a:rPr>
                        <a:t> </a:t>
                      </a:r>
                      <a:endParaRPr sz="1200" u="none" cap="none" strike="noStrike">
                        <a:latin typeface="Arial"/>
                        <a:ea typeface="Arial"/>
                        <a:cs typeface="Arial"/>
                        <a:sym typeface="Arial"/>
                      </a:endParaRPr>
                    </a:p>
                    <a:p>
                      <a:pPr indent="0" lvl="0" marL="0" marR="0" rtl="0" algn="l">
                        <a:spcBef>
                          <a:spcPts val="0"/>
                        </a:spcBef>
                        <a:spcAft>
                          <a:spcPts val="0"/>
                        </a:spcAft>
                        <a:buNone/>
                      </a:pPr>
                      <a:r>
                        <a:rPr lang="en-US" sz="1200" u="none" cap="none" strike="noStrike">
                          <a:latin typeface="Arial"/>
                          <a:ea typeface="Arial"/>
                          <a:cs typeface="Arial"/>
                          <a:sym typeface="Arial"/>
                        </a:rPr>
                        <a:t>If yes, describe:</a:t>
                      </a:r>
                      <a:endParaRPr/>
                    </a:p>
                    <a:p>
                      <a:pPr indent="0" lvl="0" marL="0" marR="0" rtl="0" algn="l">
                        <a:spcBef>
                          <a:spcPts val="0"/>
                        </a:spcBef>
                        <a:spcAft>
                          <a:spcPts val="0"/>
                        </a:spcAft>
                        <a:buNone/>
                      </a:pPr>
                      <a:r>
                        <a:rPr b="1" lang="en-US" sz="1200" u="none" cap="none" strike="noStrike">
                          <a:latin typeface="Arial"/>
                          <a:ea typeface="Arial"/>
                          <a:cs typeface="Arial"/>
                          <a:sym typeface="Arial"/>
                        </a:rPr>
                        <a:t> </a:t>
                      </a:r>
                      <a:endParaRPr sz="1200" u="none" cap="none" strike="noStrike">
                        <a:latin typeface="Arial"/>
                        <a:ea typeface="Arial"/>
                        <a:cs typeface="Arial"/>
                        <a:sym typeface="Arial"/>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 </a:t>
                      </a:r>
                      <a:endParaRPr/>
                    </a:p>
                    <a:p>
                      <a:pPr indent="0" lvl="0" marL="0" marR="0" rtl="0" algn="l">
                        <a:spcBef>
                          <a:spcPts val="0"/>
                        </a:spcBef>
                        <a:spcAft>
                          <a:spcPts val="0"/>
                        </a:spcAft>
                        <a:buNone/>
                      </a:pPr>
                      <a:r>
                        <a:rPr b="1" lang="en-US" sz="1200" u="none" cap="none" strike="noStrike">
                          <a:latin typeface="Arial"/>
                          <a:ea typeface="Arial"/>
                          <a:cs typeface="Arial"/>
                          <a:sym typeface="Arial"/>
                        </a:rPr>
                        <a:t> Yes      No</a:t>
                      </a:r>
                      <a:endParaRPr sz="1200" u="none" cap="none" strike="noStrike">
                        <a:latin typeface="Arial"/>
                        <a:ea typeface="Arial"/>
                        <a:cs typeface="Arial"/>
                        <a:sym typeface="Arial"/>
                      </a:endParaRPr>
                    </a:p>
                    <a:p>
                      <a:pPr indent="0" lvl="0" marL="0" marR="0" rtl="0" algn="l">
                        <a:spcBef>
                          <a:spcPts val="0"/>
                        </a:spcBef>
                        <a:spcAft>
                          <a:spcPts val="0"/>
                        </a:spcAft>
                        <a:buNone/>
                      </a:pPr>
                      <a:r>
                        <a:rPr b="1" lang="en-US" sz="1200" u="none" cap="none" strike="noStrike">
                          <a:latin typeface="Arial"/>
                          <a:ea typeface="Arial"/>
                          <a:cs typeface="Arial"/>
                          <a:sym typeface="Arial"/>
                        </a:rPr>
                        <a:t>  □    □</a:t>
                      </a:r>
                      <a:endParaRPr sz="1200" u="none" cap="none" strike="noStrike">
                        <a:latin typeface="Arial"/>
                        <a:ea typeface="Arial"/>
                        <a:cs typeface="Arial"/>
                        <a:sym typeface="Arial"/>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 </a:t>
                      </a:r>
                      <a:endParaRPr/>
                    </a:p>
                    <a:p>
                      <a:pPr indent="0" lvl="0" marL="0" marR="0" rtl="0" algn="l">
                        <a:spcBef>
                          <a:spcPts val="0"/>
                        </a:spcBef>
                        <a:spcAft>
                          <a:spcPts val="0"/>
                        </a:spcAft>
                        <a:buNone/>
                      </a:pPr>
                      <a:r>
                        <a:rPr b="1" lang="en-US" sz="1200" u="none" cap="none" strike="noStrike">
                          <a:latin typeface="Arial"/>
                          <a:ea typeface="Arial"/>
                          <a:cs typeface="Arial"/>
                          <a:sym typeface="Arial"/>
                        </a:rPr>
                        <a:t> Yes      No</a:t>
                      </a:r>
                      <a:endParaRPr sz="1200" u="none" cap="none" strike="noStrike">
                        <a:latin typeface="Arial"/>
                        <a:ea typeface="Arial"/>
                        <a:cs typeface="Arial"/>
                        <a:sym typeface="Arial"/>
                      </a:endParaRPr>
                    </a:p>
                    <a:p>
                      <a:pPr indent="0" lvl="0" marL="0" marR="0" rtl="0" algn="l">
                        <a:spcBef>
                          <a:spcPts val="0"/>
                        </a:spcBef>
                        <a:spcAft>
                          <a:spcPts val="0"/>
                        </a:spcAft>
                        <a:buNone/>
                      </a:pPr>
                      <a:r>
                        <a:rPr b="1" lang="en-US" sz="1200" u="none" cap="none" strike="noStrike">
                          <a:latin typeface="Arial"/>
                          <a:ea typeface="Arial"/>
                          <a:cs typeface="Arial"/>
                          <a:sym typeface="Arial"/>
                        </a:rPr>
                        <a:t>  □    □</a:t>
                      </a:r>
                      <a:endParaRPr sz="1200" u="none" cap="none" strike="noStrike">
                        <a:latin typeface="Arial"/>
                        <a:ea typeface="Arial"/>
                        <a:cs typeface="Arial"/>
                        <a:sym typeface="Arial"/>
                      </a:endParaRPr>
                    </a:p>
                  </a:txBody>
                  <a:tcPr marT="0" marB="0" marR="37975" marL="37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93" name="Google Shape;993;p9"/>
          <p:cNvSpPr txBox="1"/>
          <p:nvPr/>
        </p:nvSpPr>
        <p:spPr>
          <a:xfrm>
            <a:off x="542925" y="6228030"/>
            <a:ext cx="717048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Source: The Columbia Lighthouse Project </a:t>
            </a:r>
            <a:r>
              <a:rPr lang="en-US" sz="1000" u="sng">
                <a:solidFill>
                  <a:schemeClr val="dk1"/>
                </a:solidFill>
                <a:latin typeface="Arial"/>
                <a:ea typeface="Arial"/>
                <a:cs typeface="Arial"/>
                <a:sym typeface="Arial"/>
                <a:hlinkClick r:id="rId3">
                  <a:extLst>
                    <a:ext uri="{A12FA001-AC4F-418D-AE19-62706E023703}">
                      <ahyp:hlinkClr val="tx"/>
                    </a:ext>
                  </a:extLst>
                </a:hlinkClick>
              </a:rPr>
              <a:t>http://cssrs.columbia.edu/the-columbia-scale-c-ssrs/cssrs-for-communities-and-healthcare/#filter=.general-use.english</a:t>
            </a:r>
            <a:endParaRPr sz="10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ZSI Theme">
      <a:dk1>
        <a:srgbClr val="4D505B"/>
      </a:dk1>
      <a:lt1>
        <a:srgbClr val="F5A818"/>
      </a:lt1>
      <a:dk2>
        <a:srgbClr val="1C628F"/>
      </a:dk2>
      <a:lt2>
        <a:srgbClr val="0E758B"/>
      </a:lt2>
      <a:accent1>
        <a:srgbClr val="BF434E"/>
      </a:accent1>
      <a:accent2>
        <a:srgbClr val="689D4F"/>
      </a:accent2>
      <a:accent3>
        <a:srgbClr val="5E5292"/>
      </a:accent3>
      <a:accent4>
        <a:srgbClr val="09A489"/>
      </a:accent4>
      <a:accent5>
        <a:srgbClr val="97A622"/>
      </a:accent5>
      <a:accent6>
        <a:srgbClr val="8B3E62"/>
      </a:accent6>
      <a:hlink>
        <a:srgbClr val="1C628F"/>
      </a:hlink>
      <a:folHlink>
        <a:srgbClr val="8B3E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2018-11-06T16:47:44Z</dcterms:created>
  <dc:creator>Sherman, Teresa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0x0101002BF3E6FAA7DCF64A9B30B4BC1D9653AE</vt:lpwstr>
  </property>
</Properties>
</file>