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4" r:id="rId2"/>
  </p:sldMasterIdLst>
  <p:notesMasterIdLst>
    <p:notesMasterId r:id="rId17"/>
  </p:notesMasterIdLst>
  <p:sldIdLst>
    <p:sldId id="305" r:id="rId3"/>
    <p:sldId id="309" r:id="rId4"/>
    <p:sldId id="413" r:id="rId5"/>
    <p:sldId id="443" r:id="rId6"/>
    <p:sldId id="437" r:id="rId7"/>
    <p:sldId id="450" r:id="rId8"/>
    <p:sldId id="444" r:id="rId9"/>
    <p:sldId id="445" r:id="rId10"/>
    <p:sldId id="446" r:id="rId11"/>
    <p:sldId id="451" r:id="rId12"/>
    <p:sldId id="448" r:id="rId13"/>
    <p:sldId id="452" r:id="rId14"/>
    <p:sldId id="441" r:id="rId15"/>
    <p:sldId id="44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E0C"/>
    <a:srgbClr val="D9B20D"/>
    <a:srgbClr val="000066"/>
    <a:srgbClr val="000099"/>
    <a:srgbClr val="0033CC"/>
    <a:srgbClr val="DDDDDD"/>
    <a:srgbClr val="00953A"/>
    <a:srgbClr val="00CC66"/>
    <a:srgbClr val="5C6670"/>
    <a:srgbClr val="AA8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24" autoAdjust="0"/>
    <p:restoredTop sz="87326" autoAdjust="0"/>
  </p:normalViewPr>
  <p:slideViewPr>
    <p:cSldViewPr>
      <p:cViewPr varScale="1">
        <p:scale>
          <a:sx n="66" d="100"/>
          <a:sy n="66" d="100"/>
        </p:scale>
        <p:origin x="1016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295AE-FD36-4684-AB93-6DDD5A943002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</dgm:pt>
    <dgm:pt modelId="{E2D7A371-DBEB-49FA-ACFB-BCBA5816E867}">
      <dgm:prSet phldrT="[Text]" custT="1"/>
      <dgm:spPr/>
      <dgm:t>
        <a:bodyPr/>
        <a:lstStyle/>
        <a:p>
          <a:r>
            <a:rPr lang="en-US" sz="1600" b="1" dirty="0" smtClean="0"/>
            <a:t>Screening</a:t>
          </a:r>
          <a:endParaRPr lang="en-US" sz="1600" b="1" dirty="0"/>
        </a:p>
      </dgm:t>
    </dgm:pt>
    <dgm:pt modelId="{D45E8687-F99A-4BA4-BA43-5229BAA7BCF2}" type="parTrans" cxnId="{365AD642-C377-4FEE-991B-E12A3BA6F548}">
      <dgm:prSet/>
      <dgm:spPr/>
      <dgm:t>
        <a:bodyPr/>
        <a:lstStyle/>
        <a:p>
          <a:endParaRPr lang="en-US"/>
        </a:p>
      </dgm:t>
    </dgm:pt>
    <dgm:pt modelId="{FD628163-A8CB-460F-ABA9-C9ADAB72AB73}" type="sibTrans" cxnId="{365AD642-C377-4FEE-991B-E12A3BA6F548}">
      <dgm:prSet/>
      <dgm:spPr/>
      <dgm:t>
        <a:bodyPr/>
        <a:lstStyle/>
        <a:p>
          <a:endParaRPr lang="en-US"/>
        </a:p>
      </dgm:t>
    </dgm:pt>
    <dgm:pt modelId="{F18A04D6-32B4-4652-A5CC-1003AF6B6A29}">
      <dgm:prSet phldrT="[Text]" custT="1"/>
      <dgm:spPr/>
      <dgm:t>
        <a:bodyPr/>
        <a:lstStyle/>
        <a:p>
          <a:r>
            <a:rPr lang="en-US" sz="1600" b="1" dirty="0" smtClean="0"/>
            <a:t>Assessment</a:t>
          </a:r>
          <a:endParaRPr lang="en-US" sz="1600" b="1" dirty="0"/>
        </a:p>
      </dgm:t>
    </dgm:pt>
    <dgm:pt modelId="{DAFFEBE8-3BFA-482A-B9C1-40037EAA7D4E}" type="parTrans" cxnId="{8C70EA8B-B4BE-41D1-B85B-A95EFA310777}">
      <dgm:prSet/>
      <dgm:spPr/>
      <dgm:t>
        <a:bodyPr/>
        <a:lstStyle/>
        <a:p>
          <a:endParaRPr lang="en-US"/>
        </a:p>
      </dgm:t>
    </dgm:pt>
    <dgm:pt modelId="{091B00E7-F9DD-4308-B44A-7DFA3716ED56}" type="sibTrans" cxnId="{8C70EA8B-B4BE-41D1-B85B-A95EFA310777}">
      <dgm:prSet/>
      <dgm:spPr/>
      <dgm:t>
        <a:bodyPr/>
        <a:lstStyle/>
        <a:p>
          <a:endParaRPr lang="en-US"/>
        </a:p>
      </dgm:t>
    </dgm:pt>
    <dgm:pt modelId="{5534BAAE-F38C-4B70-81D3-30EDC31598C2}">
      <dgm:prSet phldrT="[Text]" custT="1"/>
      <dgm:spPr/>
      <dgm:t>
        <a:bodyPr/>
        <a:lstStyle/>
        <a:p>
          <a:r>
            <a:rPr lang="en-US" sz="1600" b="1" dirty="0" smtClean="0"/>
            <a:t>Safety Planning</a:t>
          </a:r>
          <a:endParaRPr lang="en-US" sz="1600" b="1" dirty="0"/>
        </a:p>
      </dgm:t>
    </dgm:pt>
    <dgm:pt modelId="{13781BE9-17A3-4E97-AF11-0881A10B2A3A}" type="parTrans" cxnId="{C5D4BD30-8004-4581-89C5-6E92DA2B0AEB}">
      <dgm:prSet/>
      <dgm:spPr/>
      <dgm:t>
        <a:bodyPr/>
        <a:lstStyle/>
        <a:p>
          <a:endParaRPr lang="en-US"/>
        </a:p>
      </dgm:t>
    </dgm:pt>
    <dgm:pt modelId="{7ECCC8F8-24F4-41CD-ACFB-C4B4AFA10C22}" type="sibTrans" cxnId="{C5D4BD30-8004-4581-89C5-6E92DA2B0AEB}">
      <dgm:prSet/>
      <dgm:spPr/>
      <dgm:t>
        <a:bodyPr/>
        <a:lstStyle/>
        <a:p>
          <a:endParaRPr lang="en-US"/>
        </a:p>
      </dgm:t>
    </dgm:pt>
    <dgm:pt modelId="{9CB54C3B-A6F3-4E6F-96E8-DFB377C0AC09}">
      <dgm:prSet phldrT="[Text]" custT="1"/>
      <dgm:spPr/>
      <dgm:t>
        <a:bodyPr/>
        <a:lstStyle/>
        <a:p>
          <a:r>
            <a:rPr lang="en-US" sz="1600" b="1" dirty="0" smtClean="0"/>
            <a:t>Treatment</a:t>
          </a:r>
          <a:endParaRPr lang="en-US" sz="1600" b="1" dirty="0"/>
        </a:p>
      </dgm:t>
    </dgm:pt>
    <dgm:pt modelId="{458ADC58-0DFC-449B-ACF2-D2DD2DA9F3AB}" type="parTrans" cxnId="{82DB6D4D-C455-45DF-B494-38E6D0E71319}">
      <dgm:prSet/>
      <dgm:spPr/>
      <dgm:t>
        <a:bodyPr/>
        <a:lstStyle/>
        <a:p>
          <a:endParaRPr lang="en-US"/>
        </a:p>
      </dgm:t>
    </dgm:pt>
    <dgm:pt modelId="{7E482501-F4D7-409D-81C7-614556A80D60}" type="sibTrans" cxnId="{82DB6D4D-C455-45DF-B494-38E6D0E71319}">
      <dgm:prSet/>
      <dgm:spPr/>
      <dgm:t>
        <a:bodyPr/>
        <a:lstStyle/>
        <a:p>
          <a:endParaRPr lang="en-US"/>
        </a:p>
      </dgm:t>
    </dgm:pt>
    <dgm:pt modelId="{0134C956-7EF8-45BB-82AE-C3758F87B150}">
      <dgm:prSet phldrT="[Text]" custT="1"/>
      <dgm:spPr/>
      <dgm:t>
        <a:bodyPr/>
        <a:lstStyle/>
        <a:p>
          <a:r>
            <a:rPr lang="en-US" sz="1600" b="1" dirty="0" smtClean="0"/>
            <a:t>Transitions and Follow-Up</a:t>
          </a:r>
          <a:endParaRPr lang="en-US" sz="1600" b="1" dirty="0"/>
        </a:p>
      </dgm:t>
    </dgm:pt>
    <dgm:pt modelId="{8E2BE0E4-3641-4300-BC96-54DDD1735950}" type="parTrans" cxnId="{0402259F-ECD2-493D-873D-1AE8358B3BDB}">
      <dgm:prSet/>
      <dgm:spPr/>
      <dgm:t>
        <a:bodyPr/>
        <a:lstStyle/>
        <a:p>
          <a:endParaRPr lang="en-US"/>
        </a:p>
      </dgm:t>
    </dgm:pt>
    <dgm:pt modelId="{57F4143D-C5AC-4D12-B3AA-61E9C7C99592}" type="sibTrans" cxnId="{0402259F-ECD2-493D-873D-1AE8358B3BDB}">
      <dgm:prSet/>
      <dgm:spPr/>
      <dgm:t>
        <a:bodyPr/>
        <a:lstStyle/>
        <a:p>
          <a:endParaRPr lang="en-US"/>
        </a:p>
      </dgm:t>
    </dgm:pt>
    <dgm:pt modelId="{29877BDB-AC1F-4307-8F22-AD79557D3A97}" type="pres">
      <dgm:prSet presAssocID="{71D295AE-FD36-4684-AB93-6DDD5A943002}" presName="CompostProcess" presStyleCnt="0">
        <dgm:presLayoutVars>
          <dgm:dir/>
          <dgm:resizeHandles val="exact"/>
        </dgm:presLayoutVars>
      </dgm:prSet>
      <dgm:spPr/>
    </dgm:pt>
    <dgm:pt modelId="{CF2917FA-A741-4444-B3AE-9ED882DDF698}" type="pres">
      <dgm:prSet presAssocID="{71D295AE-FD36-4684-AB93-6DDD5A943002}" presName="arrow" presStyleLbl="bgShp" presStyleIdx="0" presStyleCnt="1" custLinFactNeighborX="1409" custLinFactNeighborY="-3283"/>
      <dgm:spPr/>
    </dgm:pt>
    <dgm:pt modelId="{1B8EC017-949C-4896-BA72-024A8A782703}" type="pres">
      <dgm:prSet presAssocID="{71D295AE-FD36-4684-AB93-6DDD5A943002}" presName="linearProcess" presStyleCnt="0"/>
      <dgm:spPr/>
    </dgm:pt>
    <dgm:pt modelId="{270647B5-22CB-4CFA-A883-6A9A8A04AEF4}" type="pres">
      <dgm:prSet presAssocID="{E2D7A371-DBEB-49FA-ACFB-BCBA5816E86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99E92-344A-44C4-8A63-820655A25DF7}" type="pres">
      <dgm:prSet presAssocID="{FD628163-A8CB-460F-ABA9-C9ADAB72AB73}" presName="sibTrans" presStyleCnt="0"/>
      <dgm:spPr/>
    </dgm:pt>
    <dgm:pt modelId="{9A4F17AE-2C74-4C47-A737-4ACF6B3EEF71}" type="pres">
      <dgm:prSet presAssocID="{F18A04D6-32B4-4652-A5CC-1003AF6B6A2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2EB7A-DD3B-4CC3-9E91-3C7815E6206C}" type="pres">
      <dgm:prSet presAssocID="{091B00E7-F9DD-4308-B44A-7DFA3716ED56}" presName="sibTrans" presStyleCnt="0"/>
      <dgm:spPr/>
    </dgm:pt>
    <dgm:pt modelId="{18D4E6EC-CABE-4485-A873-DE5FF3226A57}" type="pres">
      <dgm:prSet presAssocID="{5534BAAE-F38C-4B70-81D3-30EDC31598C2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9127C-E9B3-4234-BC58-19AB81F2B97F}" type="pres">
      <dgm:prSet presAssocID="{7ECCC8F8-24F4-41CD-ACFB-C4B4AFA10C22}" presName="sibTrans" presStyleCnt="0"/>
      <dgm:spPr/>
    </dgm:pt>
    <dgm:pt modelId="{2167D193-86B5-4959-BD2E-59E53706D6EA}" type="pres">
      <dgm:prSet presAssocID="{9CB54C3B-A6F3-4E6F-96E8-DFB377C0AC0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D68CC-E894-4682-8DA8-895D8DB0DD92}" type="pres">
      <dgm:prSet presAssocID="{7E482501-F4D7-409D-81C7-614556A80D60}" presName="sibTrans" presStyleCnt="0"/>
      <dgm:spPr/>
    </dgm:pt>
    <dgm:pt modelId="{C6C49D5A-DB64-4021-B2B1-4D856AB07E8C}" type="pres">
      <dgm:prSet presAssocID="{0134C956-7EF8-45BB-82AE-C3758F87B15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E3AB3-A65E-4F6A-A624-324E58A6608D}" type="presOf" srcId="{9CB54C3B-A6F3-4E6F-96E8-DFB377C0AC09}" destId="{2167D193-86B5-4959-BD2E-59E53706D6EA}" srcOrd="0" destOrd="0" presId="urn:microsoft.com/office/officeart/2005/8/layout/hProcess9"/>
    <dgm:cxn modelId="{7B79A849-B1B8-4669-982B-156679FA944F}" type="presOf" srcId="{5534BAAE-F38C-4B70-81D3-30EDC31598C2}" destId="{18D4E6EC-CABE-4485-A873-DE5FF3226A57}" srcOrd="0" destOrd="0" presId="urn:microsoft.com/office/officeart/2005/8/layout/hProcess9"/>
    <dgm:cxn modelId="{C5D4BD30-8004-4581-89C5-6E92DA2B0AEB}" srcId="{71D295AE-FD36-4684-AB93-6DDD5A943002}" destId="{5534BAAE-F38C-4B70-81D3-30EDC31598C2}" srcOrd="2" destOrd="0" parTransId="{13781BE9-17A3-4E97-AF11-0881A10B2A3A}" sibTransId="{7ECCC8F8-24F4-41CD-ACFB-C4B4AFA10C22}"/>
    <dgm:cxn modelId="{0402259F-ECD2-493D-873D-1AE8358B3BDB}" srcId="{71D295AE-FD36-4684-AB93-6DDD5A943002}" destId="{0134C956-7EF8-45BB-82AE-C3758F87B150}" srcOrd="4" destOrd="0" parTransId="{8E2BE0E4-3641-4300-BC96-54DDD1735950}" sibTransId="{57F4143D-C5AC-4D12-B3AA-61E9C7C99592}"/>
    <dgm:cxn modelId="{A06E79CF-0C15-437B-937E-982E8E3D4F57}" type="presOf" srcId="{71D295AE-FD36-4684-AB93-6DDD5A943002}" destId="{29877BDB-AC1F-4307-8F22-AD79557D3A97}" srcOrd="0" destOrd="0" presId="urn:microsoft.com/office/officeart/2005/8/layout/hProcess9"/>
    <dgm:cxn modelId="{42D36E95-DFE6-46D3-ADF5-97890D0862E8}" type="presOf" srcId="{F18A04D6-32B4-4652-A5CC-1003AF6B6A29}" destId="{9A4F17AE-2C74-4C47-A737-4ACF6B3EEF71}" srcOrd="0" destOrd="0" presId="urn:microsoft.com/office/officeart/2005/8/layout/hProcess9"/>
    <dgm:cxn modelId="{8C70EA8B-B4BE-41D1-B85B-A95EFA310777}" srcId="{71D295AE-FD36-4684-AB93-6DDD5A943002}" destId="{F18A04D6-32B4-4652-A5CC-1003AF6B6A29}" srcOrd="1" destOrd="0" parTransId="{DAFFEBE8-3BFA-482A-B9C1-40037EAA7D4E}" sibTransId="{091B00E7-F9DD-4308-B44A-7DFA3716ED56}"/>
    <dgm:cxn modelId="{A451A569-B4E3-416E-8552-AE926E439A57}" type="presOf" srcId="{0134C956-7EF8-45BB-82AE-C3758F87B150}" destId="{C6C49D5A-DB64-4021-B2B1-4D856AB07E8C}" srcOrd="0" destOrd="0" presId="urn:microsoft.com/office/officeart/2005/8/layout/hProcess9"/>
    <dgm:cxn modelId="{73891EFD-5ECA-4053-8595-4A675634FB50}" type="presOf" srcId="{E2D7A371-DBEB-49FA-ACFB-BCBA5816E867}" destId="{270647B5-22CB-4CFA-A883-6A9A8A04AEF4}" srcOrd="0" destOrd="0" presId="urn:microsoft.com/office/officeart/2005/8/layout/hProcess9"/>
    <dgm:cxn modelId="{365AD642-C377-4FEE-991B-E12A3BA6F548}" srcId="{71D295AE-FD36-4684-AB93-6DDD5A943002}" destId="{E2D7A371-DBEB-49FA-ACFB-BCBA5816E867}" srcOrd="0" destOrd="0" parTransId="{D45E8687-F99A-4BA4-BA43-5229BAA7BCF2}" sibTransId="{FD628163-A8CB-460F-ABA9-C9ADAB72AB73}"/>
    <dgm:cxn modelId="{82DB6D4D-C455-45DF-B494-38E6D0E71319}" srcId="{71D295AE-FD36-4684-AB93-6DDD5A943002}" destId="{9CB54C3B-A6F3-4E6F-96E8-DFB377C0AC09}" srcOrd="3" destOrd="0" parTransId="{458ADC58-0DFC-449B-ACF2-D2DD2DA9F3AB}" sibTransId="{7E482501-F4D7-409D-81C7-614556A80D60}"/>
    <dgm:cxn modelId="{2E76EE42-1756-421C-AB18-42D94AF7E3EC}" type="presParOf" srcId="{29877BDB-AC1F-4307-8F22-AD79557D3A97}" destId="{CF2917FA-A741-4444-B3AE-9ED882DDF698}" srcOrd="0" destOrd="0" presId="urn:microsoft.com/office/officeart/2005/8/layout/hProcess9"/>
    <dgm:cxn modelId="{B74B7112-2CF8-4023-8938-C5FE28EF6F00}" type="presParOf" srcId="{29877BDB-AC1F-4307-8F22-AD79557D3A97}" destId="{1B8EC017-949C-4896-BA72-024A8A782703}" srcOrd="1" destOrd="0" presId="urn:microsoft.com/office/officeart/2005/8/layout/hProcess9"/>
    <dgm:cxn modelId="{CCC54240-340B-418A-A5C2-9A7737F3DFF0}" type="presParOf" srcId="{1B8EC017-949C-4896-BA72-024A8A782703}" destId="{270647B5-22CB-4CFA-A883-6A9A8A04AEF4}" srcOrd="0" destOrd="0" presId="urn:microsoft.com/office/officeart/2005/8/layout/hProcess9"/>
    <dgm:cxn modelId="{E132AAD7-8657-4B58-A7F3-135F226C74FA}" type="presParOf" srcId="{1B8EC017-949C-4896-BA72-024A8A782703}" destId="{7A499E92-344A-44C4-8A63-820655A25DF7}" srcOrd="1" destOrd="0" presId="urn:microsoft.com/office/officeart/2005/8/layout/hProcess9"/>
    <dgm:cxn modelId="{DC7B1416-1D6A-416F-BE3A-C7EC7A809796}" type="presParOf" srcId="{1B8EC017-949C-4896-BA72-024A8A782703}" destId="{9A4F17AE-2C74-4C47-A737-4ACF6B3EEF71}" srcOrd="2" destOrd="0" presId="urn:microsoft.com/office/officeart/2005/8/layout/hProcess9"/>
    <dgm:cxn modelId="{DF32D07A-2D62-40C0-AD1A-70291ED74C42}" type="presParOf" srcId="{1B8EC017-949C-4896-BA72-024A8A782703}" destId="{65A2EB7A-DD3B-4CC3-9E91-3C7815E6206C}" srcOrd="3" destOrd="0" presId="urn:microsoft.com/office/officeart/2005/8/layout/hProcess9"/>
    <dgm:cxn modelId="{930927F4-BEB3-4174-893F-20E013FC8954}" type="presParOf" srcId="{1B8EC017-949C-4896-BA72-024A8A782703}" destId="{18D4E6EC-CABE-4485-A873-DE5FF3226A57}" srcOrd="4" destOrd="0" presId="urn:microsoft.com/office/officeart/2005/8/layout/hProcess9"/>
    <dgm:cxn modelId="{3AB59C95-AC49-4305-B49D-B8B47830B806}" type="presParOf" srcId="{1B8EC017-949C-4896-BA72-024A8A782703}" destId="{7119127C-E9B3-4234-BC58-19AB81F2B97F}" srcOrd="5" destOrd="0" presId="urn:microsoft.com/office/officeart/2005/8/layout/hProcess9"/>
    <dgm:cxn modelId="{B997807E-927A-461C-9FB1-C01D7842AE5C}" type="presParOf" srcId="{1B8EC017-949C-4896-BA72-024A8A782703}" destId="{2167D193-86B5-4959-BD2E-59E53706D6EA}" srcOrd="6" destOrd="0" presId="urn:microsoft.com/office/officeart/2005/8/layout/hProcess9"/>
    <dgm:cxn modelId="{F03BB69F-B0A3-4E1F-8A91-F909FF7C5A0F}" type="presParOf" srcId="{1B8EC017-949C-4896-BA72-024A8A782703}" destId="{81BD68CC-E894-4682-8DA8-895D8DB0DD92}" srcOrd="7" destOrd="0" presId="urn:microsoft.com/office/officeart/2005/8/layout/hProcess9"/>
    <dgm:cxn modelId="{1D62A36A-A29D-40FA-8F8D-93F6745194F6}" type="presParOf" srcId="{1B8EC017-949C-4896-BA72-024A8A782703}" destId="{C6C49D5A-DB64-4021-B2B1-4D856AB07E8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DFF30-8B6C-4E96-BCC9-C94D9DC8CE3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75340D-8AD5-41FC-A335-484C3B667DD9}">
      <dgm:prSet phldrT="[Text]"/>
      <dgm:spPr/>
      <dgm:t>
        <a:bodyPr/>
        <a:lstStyle/>
        <a:p>
          <a:r>
            <a:rPr lang="en-US" dirty="0" smtClean="0"/>
            <a:t>Screening</a:t>
          </a:r>
          <a:endParaRPr lang="en-US" dirty="0"/>
        </a:p>
      </dgm:t>
    </dgm:pt>
    <dgm:pt modelId="{E84FFD55-C6DD-4EB1-A4AF-E95BD5150271}" type="parTrans" cxnId="{4A6C2689-C370-4D35-BCA6-63CE4C275EBB}">
      <dgm:prSet/>
      <dgm:spPr/>
      <dgm:t>
        <a:bodyPr/>
        <a:lstStyle/>
        <a:p>
          <a:endParaRPr lang="en-US"/>
        </a:p>
      </dgm:t>
    </dgm:pt>
    <dgm:pt modelId="{EA7EEA40-DE36-455B-9C96-FB85D84F82C4}" type="sibTrans" cxnId="{4A6C2689-C370-4D35-BCA6-63CE4C275EBB}">
      <dgm:prSet/>
      <dgm:spPr/>
      <dgm:t>
        <a:bodyPr/>
        <a:lstStyle/>
        <a:p>
          <a:endParaRPr lang="en-US"/>
        </a:p>
      </dgm:t>
    </dgm:pt>
    <dgm:pt modelId="{DECFC49B-262E-4930-912D-E0347A505170}">
      <dgm:prSet phldrT="[Text]"/>
      <dgm:spPr/>
      <dgm:t>
        <a:bodyPr/>
        <a:lstStyle/>
        <a:p>
          <a:r>
            <a:rPr lang="en-US" dirty="0" smtClean="0"/>
            <a:t>Clinical tools</a:t>
          </a:r>
          <a:endParaRPr lang="en-US" dirty="0"/>
        </a:p>
      </dgm:t>
    </dgm:pt>
    <dgm:pt modelId="{97CAF262-7E6A-4434-82E4-CE0084E8A0F4}" type="parTrans" cxnId="{0663589D-3F95-4317-B9F9-30CAEF283F4E}">
      <dgm:prSet/>
      <dgm:spPr/>
      <dgm:t>
        <a:bodyPr/>
        <a:lstStyle/>
        <a:p>
          <a:endParaRPr lang="en-US"/>
        </a:p>
      </dgm:t>
    </dgm:pt>
    <dgm:pt modelId="{8F75399D-47CA-4BAC-A781-1397AACE69E7}" type="sibTrans" cxnId="{0663589D-3F95-4317-B9F9-30CAEF283F4E}">
      <dgm:prSet/>
      <dgm:spPr/>
      <dgm:t>
        <a:bodyPr/>
        <a:lstStyle/>
        <a:p>
          <a:endParaRPr lang="en-US"/>
        </a:p>
      </dgm:t>
    </dgm:pt>
    <dgm:pt modelId="{E19ABF82-AA91-46D1-B5D5-7B7F38643E26}">
      <dgm:prSet phldrT="[Text]"/>
      <dgm:spPr/>
      <dgm:t>
        <a:bodyPr/>
        <a:lstStyle/>
        <a:p>
          <a:r>
            <a:rPr lang="en-US" dirty="0" smtClean="0"/>
            <a:t>Health system policies</a:t>
          </a:r>
          <a:endParaRPr lang="en-US" dirty="0"/>
        </a:p>
      </dgm:t>
    </dgm:pt>
    <dgm:pt modelId="{C16E8AD3-3F9C-4B86-8302-A6189B63C758}" type="parTrans" cxnId="{2053A520-0366-4A6B-B85E-5624753652B9}">
      <dgm:prSet/>
      <dgm:spPr/>
      <dgm:t>
        <a:bodyPr/>
        <a:lstStyle/>
        <a:p>
          <a:endParaRPr lang="en-US"/>
        </a:p>
      </dgm:t>
    </dgm:pt>
    <dgm:pt modelId="{5FDD7953-5799-436D-93A2-171D8709763E}" type="sibTrans" cxnId="{2053A520-0366-4A6B-B85E-5624753652B9}">
      <dgm:prSet/>
      <dgm:spPr/>
      <dgm:t>
        <a:bodyPr/>
        <a:lstStyle/>
        <a:p>
          <a:endParaRPr lang="en-US"/>
        </a:p>
      </dgm:t>
    </dgm:pt>
    <dgm:pt modelId="{29BD17DB-B5A2-480C-A2BC-7C346E65184E}">
      <dgm:prSet phldrT="[Text]"/>
      <dgm:spPr/>
      <dgm:t>
        <a:bodyPr/>
        <a:lstStyle/>
        <a:p>
          <a:r>
            <a:rPr lang="en-US" dirty="0" smtClean="0"/>
            <a:t>Staff training and guidance</a:t>
          </a:r>
          <a:endParaRPr lang="en-US" dirty="0"/>
        </a:p>
      </dgm:t>
    </dgm:pt>
    <dgm:pt modelId="{2E53E0A9-321B-4B6C-B89F-12DD18D5265A}" type="parTrans" cxnId="{A40DAEAD-2945-4E9B-ABC7-395E8292A881}">
      <dgm:prSet/>
      <dgm:spPr/>
      <dgm:t>
        <a:bodyPr/>
        <a:lstStyle/>
        <a:p>
          <a:endParaRPr lang="en-US"/>
        </a:p>
      </dgm:t>
    </dgm:pt>
    <dgm:pt modelId="{119D1E59-7E7E-4952-98BC-DA5770FDAF7A}" type="sibTrans" cxnId="{A40DAEAD-2945-4E9B-ABC7-395E8292A881}">
      <dgm:prSet/>
      <dgm:spPr/>
      <dgm:t>
        <a:bodyPr/>
        <a:lstStyle/>
        <a:p>
          <a:endParaRPr lang="en-US"/>
        </a:p>
      </dgm:t>
    </dgm:pt>
    <dgm:pt modelId="{F51020C2-46C4-43DB-9235-72170D155F6A}">
      <dgm:prSet phldrT="[Text]"/>
      <dgm:spPr/>
      <dgm:t>
        <a:bodyPr/>
        <a:lstStyle/>
        <a:p>
          <a:r>
            <a:rPr lang="en-US" dirty="0" smtClean="0"/>
            <a:t>Others?</a:t>
          </a:r>
          <a:endParaRPr lang="en-US" dirty="0"/>
        </a:p>
      </dgm:t>
    </dgm:pt>
    <dgm:pt modelId="{FB6E0D30-B767-4E46-B03A-DCB731ECE229}" type="parTrans" cxnId="{BF4C4E7B-AD10-415C-9267-186670156DEE}">
      <dgm:prSet/>
      <dgm:spPr/>
      <dgm:t>
        <a:bodyPr/>
        <a:lstStyle/>
        <a:p>
          <a:endParaRPr lang="en-US"/>
        </a:p>
      </dgm:t>
    </dgm:pt>
    <dgm:pt modelId="{E73AC7F6-B3EE-407B-A0FE-DED479883542}" type="sibTrans" cxnId="{BF4C4E7B-AD10-415C-9267-186670156DEE}">
      <dgm:prSet/>
      <dgm:spPr/>
      <dgm:t>
        <a:bodyPr/>
        <a:lstStyle/>
        <a:p>
          <a:endParaRPr lang="en-US"/>
        </a:p>
      </dgm:t>
    </dgm:pt>
    <dgm:pt modelId="{6DEEED0B-3B9B-4B8C-883A-3C30A4790D90}" type="pres">
      <dgm:prSet presAssocID="{D2ADFF30-8B6C-4E96-BCC9-C94D9DC8CE3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4BF4E6-A4A4-4699-A0C2-B6C169FF8402}" type="pres">
      <dgm:prSet presAssocID="{B575340D-8AD5-41FC-A335-484C3B667DD9}" presName="root" presStyleCnt="0"/>
      <dgm:spPr/>
    </dgm:pt>
    <dgm:pt modelId="{983080A3-B123-4F9E-BDC9-C58C8E00569B}" type="pres">
      <dgm:prSet presAssocID="{B575340D-8AD5-41FC-A335-484C3B667DD9}" presName="rootComposite" presStyleCnt="0"/>
      <dgm:spPr/>
    </dgm:pt>
    <dgm:pt modelId="{D31DD46F-EC10-44C8-A27E-F35BCEB71175}" type="pres">
      <dgm:prSet presAssocID="{B575340D-8AD5-41FC-A335-484C3B667DD9}" presName="rootText" presStyleLbl="node1" presStyleIdx="0" presStyleCnt="1"/>
      <dgm:spPr/>
      <dgm:t>
        <a:bodyPr/>
        <a:lstStyle/>
        <a:p>
          <a:endParaRPr lang="en-US"/>
        </a:p>
      </dgm:t>
    </dgm:pt>
    <dgm:pt modelId="{7FA6E434-269D-451D-B5D8-2ACDC90CD376}" type="pres">
      <dgm:prSet presAssocID="{B575340D-8AD5-41FC-A335-484C3B667DD9}" presName="rootConnector" presStyleLbl="node1" presStyleIdx="0" presStyleCnt="1"/>
      <dgm:spPr/>
      <dgm:t>
        <a:bodyPr/>
        <a:lstStyle/>
        <a:p>
          <a:endParaRPr lang="en-US"/>
        </a:p>
      </dgm:t>
    </dgm:pt>
    <dgm:pt modelId="{F675AF38-8020-46E7-8D70-141D53B99AEB}" type="pres">
      <dgm:prSet presAssocID="{B575340D-8AD5-41FC-A335-484C3B667DD9}" presName="childShape" presStyleCnt="0"/>
      <dgm:spPr/>
    </dgm:pt>
    <dgm:pt modelId="{B773E457-E4DC-4812-8657-2DD7D739BD03}" type="pres">
      <dgm:prSet presAssocID="{97CAF262-7E6A-4434-82E4-CE0084E8A0F4}" presName="Name13" presStyleLbl="parChTrans1D2" presStyleIdx="0" presStyleCnt="4"/>
      <dgm:spPr/>
      <dgm:t>
        <a:bodyPr/>
        <a:lstStyle/>
        <a:p>
          <a:endParaRPr lang="en-US"/>
        </a:p>
      </dgm:t>
    </dgm:pt>
    <dgm:pt modelId="{BB063D60-A80A-4A6E-BE25-E4EA8A9E1514}" type="pres">
      <dgm:prSet presAssocID="{DECFC49B-262E-4930-912D-E0347A505170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A2355-6462-4D74-B484-D12EF9A2A0BA}" type="pres">
      <dgm:prSet presAssocID="{C16E8AD3-3F9C-4B86-8302-A6189B63C758}" presName="Name13" presStyleLbl="parChTrans1D2" presStyleIdx="1" presStyleCnt="4"/>
      <dgm:spPr/>
      <dgm:t>
        <a:bodyPr/>
        <a:lstStyle/>
        <a:p>
          <a:endParaRPr lang="en-US"/>
        </a:p>
      </dgm:t>
    </dgm:pt>
    <dgm:pt modelId="{15662209-35E4-41E8-80F3-41C62CFCCB22}" type="pres">
      <dgm:prSet presAssocID="{E19ABF82-AA91-46D1-B5D5-7B7F38643E26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2A052-4A75-49CA-A7D7-7EA7DEBF0B0E}" type="pres">
      <dgm:prSet presAssocID="{2E53E0A9-321B-4B6C-B89F-12DD18D5265A}" presName="Name13" presStyleLbl="parChTrans1D2" presStyleIdx="2" presStyleCnt="4"/>
      <dgm:spPr/>
      <dgm:t>
        <a:bodyPr/>
        <a:lstStyle/>
        <a:p>
          <a:endParaRPr lang="en-US"/>
        </a:p>
      </dgm:t>
    </dgm:pt>
    <dgm:pt modelId="{4FA2C1B3-CE4A-447A-91A4-0AAB88EAB675}" type="pres">
      <dgm:prSet presAssocID="{29BD17DB-B5A2-480C-A2BC-7C346E65184E}" presName="childText" presStyleLbl="bgAcc1" presStyleIdx="2" presStyleCnt="4" custLinFactNeighborX="2053" custLinFactNeighborY="-1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8314B-0383-47C8-B170-E43C460E47DA}" type="pres">
      <dgm:prSet presAssocID="{FB6E0D30-B767-4E46-B03A-DCB731ECE229}" presName="Name13" presStyleLbl="parChTrans1D2" presStyleIdx="3" presStyleCnt="4"/>
      <dgm:spPr/>
      <dgm:t>
        <a:bodyPr/>
        <a:lstStyle/>
        <a:p>
          <a:endParaRPr lang="en-US"/>
        </a:p>
      </dgm:t>
    </dgm:pt>
    <dgm:pt modelId="{3C0F1393-73B6-40CE-B339-89FD98FADDF1}" type="pres">
      <dgm:prSet presAssocID="{F51020C2-46C4-43DB-9235-72170D155F6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2D2A4-DD4A-4050-AA89-4393A5977011}" type="presOf" srcId="{F51020C2-46C4-43DB-9235-72170D155F6A}" destId="{3C0F1393-73B6-40CE-B339-89FD98FADDF1}" srcOrd="0" destOrd="0" presId="urn:microsoft.com/office/officeart/2005/8/layout/hierarchy3"/>
    <dgm:cxn modelId="{7DE6FF51-C565-471B-BAB6-83F3BC34F93A}" type="presOf" srcId="{B575340D-8AD5-41FC-A335-484C3B667DD9}" destId="{7FA6E434-269D-451D-B5D8-2ACDC90CD376}" srcOrd="1" destOrd="0" presId="urn:microsoft.com/office/officeart/2005/8/layout/hierarchy3"/>
    <dgm:cxn modelId="{6C886697-A228-4D9F-A6C7-030BE4315FCC}" type="presOf" srcId="{FB6E0D30-B767-4E46-B03A-DCB731ECE229}" destId="{5C78314B-0383-47C8-B170-E43C460E47DA}" srcOrd="0" destOrd="0" presId="urn:microsoft.com/office/officeart/2005/8/layout/hierarchy3"/>
    <dgm:cxn modelId="{C2130D8C-575F-404E-AC98-012F21DB18F2}" type="presOf" srcId="{DECFC49B-262E-4930-912D-E0347A505170}" destId="{BB063D60-A80A-4A6E-BE25-E4EA8A9E1514}" srcOrd="0" destOrd="0" presId="urn:microsoft.com/office/officeart/2005/8/layout/hierarchy3"/>
    <dgm:cxn modelId="{D2EB4BDA-52DD-445D-89EE-4998296E5D8C}" type="presOf" srcId="{B575340D-8AD5-41FC-A335-484C3B667DD9}" destId="{D31DD46F-EC10-44C8-A27E-F35BCEB71175}" srcOrd="0" destOrd="0" presId="urn:microsoft.com/office/officeart/2005/8/layout/hierarchy3"/>
    <dgm:cxn modelId="{FA3AAD74-2269-4DA7-BDC9-3E6792DAAA71}" type="presOf" srcId="{29BD17DB-B5A2-480C-A2BC-7C346E65184E}" destId="{4FA2C1B3-CE4A-447A-91A4-0AAB88EAB675}" srcOrd="0" destOrd="0" presId="urn:microsoft.com/office/officeart/2005/8/layout/hierarchy3"/>
    <dgm:cxn modelId="{1F13009A-9567-45FB-8DA6-55DB37A67937}" type="presOf" srcId="{D2ADFF30-8B6C-4E96-BCC9-C94D9DC8CE33}" destId="{6DEEED0B-3B9B-4B8C-883A-3C30A4790D90}" srcOrd="0" destOrd="0" presId="urn:microsoft.com/office/officeart/2005/8/layout/hierarchy3"/>
    <dgm:cxn modelId="{4FA38665-C443-4E79-A53A-6100E00EECE9}" type="presOf" srcId="{E19ABF82-AA91-46D1-B5D5-7B7F38643E26}" destId="{15662209-35E4-41E8-80F3-41C62CFCCB22}" srcOrd="0" destOrd="0" presId="urn:microsoft.com/office/officeart/2005/8/layout/hierarchy3"/>
    <dgm:cxn modelId="{1AEC51E1-3926-437F-B8E8-B99E066EBDBD}" type="presOf" srcId="{97CAF262-7E6A-4434-82E4-CE0084E8A0F4}" destId="{B773E457-E4DC-4812-8657-2DD7D739BD03}" srcOrd="0" destOrd="0" presId="urn:microsoft.com/office/officeart/2005/8/layout/hierarchy3"/>
    <dgm:cxn modelId="{A40DAEAD-2945-4E9B-ABC7-395E8292A881}" srcId="{B575340D-8AD5-41FC-A335-484C3B667DD9}" destId="{29BD17DB-B5A2-480C-A2BC-7C346E65184E}" srcOrd="2" destOrd="0" parTransId="{2E53E0A9-321B-4B6C-B89F-12DD18D5265A}" sibTransId="{119D1E59-7E7E-4952-98BC-DA5770FDAF7A}"/>
    <dgm:cxn modelId="{0663589D-3F95-4317-B9F9-30CAEF283F4E}" srcId="{B575340D-8AD5-41FC-A335-484C3B667DD9}" destId="{DECFC49B-262E-4930-912D-E0347A505170}" srcOrd="0" destOrd="0" parTransId="{97CAF262-7E6A-4434-82E4-CE0084E8A0F4}" sibTransId="{8F75399D-47CA-4BAC-A781-1397AACE69E7}"/>
    <dgm:cxn modelId="{D2B3CC9A-A9E9-48E9-B068-D0D605F9D863}" type="presOf" srcId="{2E53E0A9-321B-4B6C-B89F-12DD18D5265A}" destId="{F8B2A052-4A75-49CA-A7D7-7EA7DEBF0B0E}" srcOrd="0" destOrd="0" presId="urn:microsoft.com/office/officeart/2005/8/layout/hierarchy3"/>
    <dgm:cxn modelId="{4A6C2689-C370-4D35-BCA6-63CE4C275EBB}" srcId="{D2ADFF30-8B6C-4E96-BCC9-C94D9DC8CE33}" destId="{B575340D-8AD5-41FC-A335-484C3B667DD9}" srcOrd="0" destOrd="0" parTransId="{E84FFD55-C6DD-4EB1-A4AF-E95BD5150271}" sibTransId="{EA7EEA40-DE36-455B-9C96-FB85D84F82C4}"/>
    <dgm:cxn modelId="{BF4C4E7B-AD10-415C-9267-186670156DEE}" srcId="{B575340D-8AD5-41FC-A335-484C3B667DD9}" destId="{F51020C2-46C4-43DB-9235-72170D155F6A}" srcOrd="3" destOrd="0" parTransId="{FB6E0D30-B767-4E46-B03A-DCB731ECE229}" sibTransId="{E73AC7F6-B3EE-407B-A0FE-DED479883542}"/>
    <dgm:cxn modelId="{2053A520-0366-4A6B-B85E-5624753652B9}" srcId="{B575340D-8AD5-41FC-A335-484C3B667DD9}" destId="{E19ABF82-AA91-46D1-B5D5-7B7F38643E26}" srcOrd="1" destOrd="0" parTransId="{C16E8AD3-3F9C-4B86-8302-A6189B63C758}" sibTransId="{5FDD7953-5799-436D-93A2-171D8709763E}"/>
    <dgm:cxn modelId="{CCFFC232-1E4F-4F22-8AAB-149A0B2A8EFD}" type="presOf" srcId="{C16E8AD3-3F9C-4B86-8302-A6189B63C758}" destId="{C5EA2355-6462-4D74-B484-D12EF9A2A0BA}" srcOrd="0" destOrd="0" presId="urn:microsoft.com/office/officeart/2005/8/layout/hierarchy3"/>
    <dgm:cxn modelId="{33E0E49A-B05F-4C9E-A4E2-60D821F77696}" type="presParOf" srcId="{6DEEED0B-3B9B-4B8C-883A-3C30A4790D90}" destId="{574BF4E6-A4A4-4699-A0C2-B6C169FF8402}" srcOrd="0" destOrd="0" presId="urn:microsoft.com/office/officeart/2005/8/layout/hierarchy3"/>
    <dgm:cxn modelId="{452FD7D8-436E-4636-A4A2-17EA49C575BA}" type="presParOf" srcId="{574BF4E6-A4A4-4699-A0C2-B6C169FF8402}" destId="{983080A3-B123-4F9E-BDC9-C58C8E00569B}" srcOrd="0" destOrd="0" presId="urn:microsoft.com/office/officeart/2005/8/layout/hierarchy3"/>
    <dgm:cxn modelId="{9D618203-2566-43B2-A9EA-BD2D2881273E}" type="presParOf" srcId="{983080A3-B123-4F9E-BDC9-C58C8E00569B}" destId="{D31DD46F-EC10-44C8-A27E-F35BCEB71175}" srcOrd="0" destOrd="0" presId="urn:microsoft.com/office/officeart/2005/8/layout/hierarchy3"/>
    <dgm:cxn modelId="{F32D3DF7-51BC-4B41-B3D4-93562C8275B3}" type="presParOf" srcId="{983080A3-B123-4F9E-BDC9-C58C8E00569B}" destId="{7FA6E434-269D-451D-B5D8-2ACDC90CD376}" srcOrd="1" destOrd="0" presId="urn:microsoft.com/office/officeart/2005/8/layout/hierarchy3"/>
    <dgm:cxn modelId="{97590596-747A-4C14-B605-B2ED8EE01DAE}" type="presParOf" srcId="{574BF4E6-A4A4-4699-A0C2-B6C169FF8402}" destId="{F675AF38-8020-46E7-8D70-141D53B99AEB}" srcOrd="1" destOrd="0" presId="urn:microsoft.com/office/officeart/2005/8/layout/hierarchy3"/>
    <dgm:cxn modelId="{19F5B945-2514-46C4-B1AE-88DC503D6120}" type="presParOf" srcId="{F675AF38-8020-46E7-8D70-141D53B99AEB}" destId="{B773E457-E4DC-4812-8657-2DD7D739BD03}" srcOrd="0" destOrd="0" presId="urn:microsoft.com/office/officeart/2005/8/layout/hierarchy3"/>
    <dgm:cxn modelId="{EBFA85B6-2801-489F-9127-BAAF6446578E}" type="presParOf" srcId="{F675AF38-8020-46E7-8D70-141D53B99AEB}" destId="{BB063D60-A80A-4A6E-BE25-E4EA8A9E1514}" srcOrd="1" destOrd="0" presId="urn:microsoft.com/office/officeart/2005/8/layout/hierarchy3"/>
    <dgm:cxn modelId="{35A080C0-0F65-4546-959C-F39C0B3837AF}" type="presParOf" srcId="{F675AF38-8020-46E7-8D70-141D53B99AEB}" destId="{C5EA2355-6462-4D74-B484-D12EF9A2A0BA}" srcOrd="2" destOrd="0" presId="urn:microsoft.com/office/officeart/2005/8/layout/hierarchy3"/>
    <dgm:cxn modelId="{18BE4EAA-6A77-4175-9596-72C0D3E2D891}" type="presParOf" srcId="{F675AF38-8020-46E7-8D70-141D53B99AEB}" destId="{15662209-35E4-41E8-80F3-41C62CFCCB22}" srcOrd="3" destOrd="0" presId="urn:microsoft.com/office/officeart/2005/8/layout/hierarchy3"/>
    <dgm:cxn modelId="{AFED9F78-B9C0-4245-B08A-D7561D1A320F}" type="presParOf" srcId="{F675AF38-8020-46E7-8D70-141D53B99AEB}" destId="{F8B2A052-4A75-49CA-A7D7-7EA7DEBF0B0E}" srcOrd="4" destOrd="0" presId="urn:microsoft.com/office/officeart/2005/8/layout/hierarchy3"/>
    <dgm:cxn modelId="{CBEBE7B5-09BF-49F8-A474-28A5516116FF}" type="presParOf" srcId="{F675AF38-8020-46E7-8D70-141D53B99AEB}" destId="{4FA2C1B3-CE4A-447A-91A4-0AAB88EAB675}" srcOrd="5" destOrd="0" presId="urn:microsoft.com/office/officeart/2005/8/layout/hierarchy3"/>
    <dgm:cxn modelId="{164B7A91-89F8-403C-A32E-E9059A494A4C}" type="presParOf" srcId="{F675AF38-8020-46E7-8D70-141D53B99AEB}" destId="{5C78314B-0383-47C8-B170-E43C460E47DA}" srcOrd="6" destOrd="0" presId="urn:microsoft.com/office/officeart/2005/8/layout/hierarchy3"/>
    <dgm:cxn modelId="{BA863016-9F13-43E8-8C1F-ADF51BEA8565}" type="presParOf" srcId="{F675AF38-8020-46E7-8D70-141D53B99AEB}" destId="{3C0F1393-73B6-40CE-B339-89FD98FADDF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ADFF30-8B6C-4E96-BCC9-C94D9DC8CE3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575340D-8AD5-41FC-A335-484C3B667DD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Screening</a:t>
          </a:r>
          <a:endParaRPr lang="en-US" dirty="0"/>
        </a:p>
      </dgm:t>
    </dgm:pt>
    <dgm:pt modelId="{E84FFD55-C6DD-4EB1-A4AF-E95BD5150271}" type="parTrans" cxnId="{4A6C2689-C370-4D35-BCA6-63CE4C275EBB}">
      <dgm:prSet/>
      <dgm:spPr/>
      <dgm:t>
        <a:bodyPr/>
        <a:lstStyle/>
        <a:p>
          <a:endParaRPr lang="en-US"/>
        </a:p>
      </dgm:t>
    </dgm:pt>
    <dgm:pt modelId="{EA7EEA40-DE36-455B-9C96-FB85D84F82C4}" type="sibTrans" cxnId="{4A6C2689-C370-4D35-BCA6-63CE4C275EBB}">
      <dgm:prSet/>
      <dgm:spPr/>
      <dgm:t>
        <a:bodyPr/>
        <a:lstStyle/>
        <a:p>
          <a:endParaRPr lang="en-US"/>
        </a:p>
      </dgm:t>
    </dgm:pt>
    <dgm:pt modelId="{DECFC49B-262E-4930-912D-E0347A505170}">
      <dgm:prSet phldrT="[Text]"/>
      <dgm:spPr/>
      <dgm:t>
        <a:bodyPr/>
        <a:lstStyle/>
        <a:p>
          <a:r>
            <a:rPr lang="en-US" dirty="0" smtClean="0"/>
            <a:t>Clinical tools</a:t>
          </a:r>
          <a:endParaRPr lang="en-US" dirty="0"/>
        </a:p>
      </dgm:t>
    </dgm:pt>
    <dgm:pt modelId="{97CAF262-7E6A-4434-82E4-CE0084E8A0F4}" type="parTrans" cxnId="{0663589D-3F95-4317-B9F9-30CAEF283F4E}">
      <dgm:prSet/>
      <dgm:spPr/>
      <dgm:t>
        <a:bodyPr/>
        <a:lstStyle/>
        <a:p>
          <a:endParaRPr lang="en-US"/>
        </a:p>
      </dgm:t>
    </dgm:pt>
    <dgm:pt modelId="{8F75399D-47CA-4BAC-A781-1397AACE69E7}" type="sibTrans" cxnId="{0663589D-3F95-4317-B9F9-30CAEF283F4E}">
      <dgm:prSet/>
      <dgm:spPr/>
      <dgm:t>
        <a:bodyPr/>
        <a:lstStyle/>
        <a:p>
          <a:endParaRPr lang="en-US"/>
        </a:p>
      </dgm:t>
    </dgm:pt>
    <dgm:pt modelId="{E19ABF82-AA91-46D1-B5D5-7B7F38643E26}">
      <dgm:prSet phldrT="[Text]"/>
      <dgm:spPr/>
      <dgm:t>
        <a:bodyPr/>
        <a:lstStyle/>
        <a:p>
          <a:r>
            <a:rPr lang="en-US" dirty="0" smtClean="0"/>
            <a:t>Health system policies</a:t>
          </a:r>
          <a:endParaRPr lang="en-US" dirty="0"/>
        </a:p>
      </dgm:t>
    </dgm:pt>
    <dgm:pt modelId="{C16E8AD3-3F9C-4B86-8302-A6189B63C758}" type="parTrans" cxnId="{2053A520-0366-4A6B-B85E-5624753652B9}">
      <dgm:prSet/>
      <dgm:spPr/>
      <dgm:t>
        <a:bodyPr/>
        <a:lstStyle/>
        <a:p>
          <a:endParaRPr lang="en-US"/>
        </a:p>
      </dgm:t>
    </dgm:pt>
    <dgm:pt modelId="{5FDD7953-5799-436D-93A2-171D8709763E}" type="sibTrans" cxnId="{2053A520-0366-4A6B-B85E-5624753652B9}">
      <dgm:prSet/>
      <dgm:spPr/>
      <dgm:t>
        <a:bodyPr/>
        <a:lstStyle/>
        <a:p>
          <a:endParaRPr lang="en-US"/>
        </a:p>
      </dgm:t>
    </dgm:pt>
    <dgm:pt modelId="{29BD17DB-B5A2-480C-A2BC-7C346E65184E}">
      <dgm:prSet phldrT="[Text]"/>
      <dgm:spPr/>
      <dgm:t>
        <a:bodyPr/>
        <a:lstStyle/>
        <a:p>
          <a:r>
            <a:rPr lang="en-US" dirty="0" smtClean="0"/>
            <a:t>Staff training and guidance</a:t>
          </a:r>
          <a:endParaRPr lang="en-US" dirty="0"/>
        </a:p>
      </dgm:t>
    </dgm:pt>
    <dgm:pt modelId="{2E53E0A9-321B-4B6C-B89F-12DD18D5265A}" type="parTrans" cxnId="{A40DAEAD-2945-4E9B-ABC7-395E8292A881}">
      <dgm:prSet/>
      <dgm:spPr/>
      <dgm:t>
        <a:bodyPr/>
        <a:lstStyle/>
        <a:p>
          <a:endParaRPr lang="en-US"/>
        </a:p>
      </dgm:t>
    </dgm:pt>
    <dgm:pt modelId="{119D1E59-7E7E-4952-98BC-DA5770FDAF7A}" type="sibTrans" cxnId="{A40DAEAD-2945-4E9B-ABC7-395E8292A881}">
      <dgm:prSet/>
      <dgm:spPr/>
      <dgm:t>
        <a:bodyPr/>
        <a:lstStyle/>
        <a:p>
          <a:endParaRPr lang="en-US"/>
        </a:p>
      </dgm:t>
    </dgm:pt>
    <dgm:pt modelId="{9AD8993F-D734-40C5-A12F-A691D4439445}">
      <dgm:prSet phldrT="[Text]"/>
      <dgm:spPr/>
      <dgm:t>
        <a:bodyPr/>
        <a:lstStyle/>
        <a:p>
          <a:r>
            <a:rPr lang="en-US" dirty="0" smtClean="0"/>
            <a:t>Electronic Health Records</a:t>
          </a:r>
          <a:endParaRPr lang="en-US" dirty="0"/>
        </a:p>
      </dgm:t>
    </dgm:pt>
    <dgm:pt modelId="{8B3E7A72-0B6E-435C-9243-A4856C93CE91}" type="parTrans" cxnId="{54AEF609-B58C-40AE-8899-AD3F2615B874}">
      <dgm:prSet/>
      <dgm:spPr/>
      <dgm:t>
        <a:bodyPr/>
        <a:lstStyle/>
        <a:p>
          <a:endParaRPr lang="en-US"/>
        </a:p>
      </dgm:t>
    </dgm:pt>
    <dgm:pt modelId="{56E24C04-A4BE-47B6-AB6D-7EF8159F5047}" type="sibTrans" cxnId="{54AEF609-B58C-40AE-8899-AD3F2615B874}">
      <dgm:prSet/>
      <dgm:spPr/>
      <dgm:t>
        <a:bodyPr/>
        <a:lstStyle/>
        <a:p>
          <a:endParaRPr lang="en-US"/>
        </a:p>
      </dgm:t>
    </dgm:pt>
    <dgm:pt modelId="{2B795E68-5B27-43ED-BA1A-72D7964AD815}" type="pres">
      <dgm:prSet presAssocID="{D2ADFF30-8B6C-4E96-BCC9-C94D9DC8CE3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23E4FE-8EA7-4CA5-A397-20B7B5DD0340}" type="pres">
      <dgm:prSet presAssocID="{B575340D-8AD5-41FC-A335-484C3B667DD9}" presName="root1" presStyleCnt="0"/>
      <dgm:spPr/>
    </dgm:pt>
    <dgm:pt modelId="{C30BA72C-6DC3-45F5-934B-069357C84F4F}" type="pres">
      <dgm:prSet presAssocID="{B575340D-8AD5-41FC-A335-484C3B667D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CCC6E1-4849-49AF-AAE0-FA0F10719D59}" type="pres">
      <dgm:prSet presAssocID="{B575340D-8AD5-41FC-A335-484C3B667DD9}" presName="level2hierChild" presStyleCnt="0"/>
      <dgm:spPr/>
    </dgm:pt>
    <dgm:pt modelId="{29AC39E1-E785-47CD-9620-B4D7809F3031}" type="pres">
      <dgm:prSet presAssocID="{97CAF262-7E6A-4434-82E4-CE0084E8A0F4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D3464FC3-AC43-41EE-9908-57CA254A04DC}" type="pres">
      <dgm:prSet presAssocID="{97CAF262-7E6A-4434-82E4-CE0084E8A0F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DC25197-E759-44ED-B020-41A28A6CFE77}" type="pres">
      <dgm:prSet presAssocID="{DECFC49B-262E-4930-912D-E0347A505170}" presName="root2" presStyleCnt="0"/>
      <dgm:spPr/>
    </dgm:pt>
    <dgm:pt modelId="{163F2B5D-21B0-45A7-B933-ACBCC98BD6F9}" type="pres">
      <dgm:prSet presAssocID="{DECFC49B-262E-4930-912D-E0347A50517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B1F258-7AA2-4ACD-AABB-FAD63B8C91B4}" type="pres">
      <dgm:prSet presAssocID="{DECFC49B-262E-4930-912D-E0347A505170}" presName="level3hierChild" presStyleCnt="0"/>
      <dgm:spPr/>
    </dgm:pt>
    <dgm:pt modelId="{CB954599-DE53-4768-92CB-428BF711D1CD}" type="pres">
      <dgm:prSet presAssocID="{C16E8AD3-3F9C-4B86-8302-A6189B63C758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E2929E4C-040F-42C1-A311-9E71E294C8CB}" type="pres">
      <dgm:prSet presAssocID="{C16E8AD3-3F9C-4B86-8302-A6189B63C75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3B4232E-AD7D-4EF3-B0C2-B04739B5B9D2}" type="pres">
      <dgm:prSet presAssocID="{E19ABF82-AA91-46D1-B5D5-7B7F38643E26}" presName="root2" presStyleCnt="0"/>
      <dgm:spPr/>
    </dgm:pt>
    <dgm:pt modelId="{5CD2F702-4E7C-4D09-835F-A44B5CA64DCD}" type="pres">
      <dgm:prSet presAssocID="{E19ABF82-AA91-46D1-B5D5-7B7F38643E26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9C13E9-8048-4E7B-BD35-325FD6BEFCFF}" type="pres">
      <dgm:prSet presAssocID="{E19ABF82-AA91-46D1-B5D5-7B7F38643E26}" presName="level3hierChild" presStyleCnt="0"/>
      <dgm:spPr/>
    </dgm:pt>
    <dgm:pt modelId="{5BFF211D-D9B5-4CD7-B0CA-7255ACFEDD8D}" type="pres">
      <dgm:prSet presAssocID="{2E53E0A9-321B-4B6C-B89F-12DD18D5265A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FB870AE7-695B-4A49-9FA1-7835BBFBAF52}" type="pres">
      <dgm:prSet presAssocID="{2E53E0A9-321B-4B6C-B89F-12DD18D5265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AFF6FC4-0497-48E9-9778-6FBF8154B2C1}" type="pres">
      <dgm:prSet presAssocID="{29BD17DB-B5A2-480C-A2BC-7C346E65184E}" presName="root2" presStyleCnt="0"/>
      <dgm:spPr/>
    </dgm:pt>
    <dgm:pt modelId="{204CCC81-832A-4F7B-BCAC-DAC9AE47892F}" type="pres">
      <dgm:prSet presAssocID="{29BD17DB-B5A2-480C-A2BC-7C346E65184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E15FA6-2287-4C66-BC7D-75D6F047B2E7}" type="pres">
      <dgm:prSet presAssocID="{29BD17DB-B5A2-480C-A2BC-7C346E65184E}" presName="level3hierChild" presStyleCnt="0"/>
      <dgm:spPr/>
    </dgm:pt>
    <dgm:pt modelId="{8FA17D3F-7F3A-464B-B7F6-D2DAA3459270}" type="pres">
      <dgm:prSet presAssocID="{8B3E7A72-0B6E-435C-9243-A4856C93CE91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CDCB2F67-AE43-4BCF-B9C7-B19DB3862D37}" type="pres">
      <dgm:prSet presAssocID="{8B3E7A72-0B6E-435C-9243-A4856C93CE9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AD26941-04AF-4193-A314-051659EABE24}" type="pres">
      <dgm:prSet presAssocID="{9AD8993F-D734-40C5-A12F-A691D4439445}" presName="root2" presStyleCnt="0"/>
      <dgm:spPr/>
    </dgm:pt>
    <dgm:pt modelId="{CE5F59E4-E932-4BF6-8235-C9FB860111CE}" type="pres">
      <dgm:prSet presAssocID="{9AD8993F-D734-40C5-A12F-A691D443944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AD9AFC-6E54-45FA-92BA-2813EEAC9EEF}" type="pres">
      <dgm:prSet presAssocID="{9AD8993F-D734-40C5-A12F-A691D4439445}" presName="level3hierChild" presStyleCnt="0"/>
      <dgm:spPr/>
    </dgm:pt>
  </dgm:ptLst>
  <dgm:cxnLst>
    <dgm:cxn modelId="{8ECF5FF3-76C1-4E6D-A423-522EBE5DD9DD}" type="presOf" srcId="{2E53E0A9-321B-4B6C-B89F-12DD18D5265A}" destId="{FB870AE7-695B-4A49-9FA1-7835BBFBAF52}" srcOrd="1" destOrd="0" presId="urn:microsoft.com/office/officeart/2008/layout/HorizontalMultiLevelHierarchy"/>
    <dgm:cxn modelId="{898AD16A-F3AB-46CD-9003-19E3440F64F5}" type="presOf" srcId="{B575340D-8AD5-41FC-A335-484C3B667DD9}" destId="{C30BA72C-6DC3-45F5-934B-069357C84F4F}" srcOrd="0" destOrd="0" presId="urn:microsoft.com/office/officeart/2008/layout/HorizontalMultiLevelHierarchy"/>
    <dgm:cxn modelId="{C9153F41-0FE5-43E1-8DD3-17F05D450D68}" type="presOf" srcId="{DECFC49B-262E-4930-912D-E0347A505170}" destId="{163F2B5D-21B0-45A7-B933-ACBCC98BD6F9}" srcOrd="0" destOrd="0" presId="urn:microsoft.com/office/officeart/2008/layout/HorizontalMultiLevelHierarchy"/>
    <dgm:cxn modelId="{268FCBC1-3991-495A-9F45-F47F355871BB}" type="presOf" srcId="{C16E8AD3-3F9C-4B86-8302-A6189B63C758}" destId="{CB954599-DE53-4768-92CB-428BF711D1CD}" srcOrd="0" destOrd="0" presId="urn:microsoft.com/office/officeart/2008/layout/HorizontalMultiLevelHierarchy"/>
    <dgm:cxn modelId="{B99780C6-E5FF-4BE3-A52E-B3A198D3AC09}" type="presOf" srcId="{97CAF262-7E6A-4434-82E4-CE0084E8A0F4}" destId="{D3464FC3-AC43-41EE-9908-57CA254A04DC}" srcOrd="1" destOrd="0" presId="urn:microsoft.com/office/officeart/2008/layout/HorizontalMultiLevelHierarchy"/>
    <dgm:cxn modelId="{5F00EBA9-1703-47E9-A9D9-411420D84D1D}" type="presOf" srcId="{8B3E7A72-0B6E-435C-9243-A4856C93CE91}" destId="{CDCB2F67-AE43-4BCF-B9C7-B19DB3862D37}" srcOrd="1" destOrd="0" presId="urn:microsoft.com/office/officeart/2008/layout/HorizontalMultiLevelHierarchy"/>
    <dgm:cxn modelId="{54AEF609-B58C-40AE-8899-AD3F2615B874}" srcId="{B575340D-8AD5-41FC-A335-484C3B667DD9}" destId="{9AD8993F-D734-40C5-A12F-A691D4439445}" srcOrd="3" destOrd="0" parTransId="{8B3E7A72-0B6E-435C-9243-A4856C93CE91}" sibTransId="{56E24C04-A4BE-47B6-AB6D-7EF8159F5047}"/>
    <dgm:cxn modelId="{0C47DDE4-A09A-4E91-8C35-5957F54B3000}" type="presOf" srcId="{8B3E7A72-0B6E-435C-9243-A4856C93CE91}" destId="{8FA17D3F-7F3A-464B-B7F6-D2DAA3459270}" srcOrd="0" destOrd="0" presId="urn:microsoft.com/office/officeart/2008/layout/HorizontalMultiLevelHierarchy"/>
    <dgm:cxn modelId="{B93EC35E-A44E-4812-9B52-04C6E1D1A666}" type="presOf" srcId="{2E53E0A9-321B-4B6C-B89F-12DD18D5265A}" destId="{5BFF211D-D9B5-4CD7-B0CA-7255ACFEDD8D}" srcOrd="0" destOrd="0" presId="urn:microsoft.com/office/officeart/2008/layout/HorizontalMultiLevelHierarchy"/>
    <dgm:cxn modelId="{A40DAEAD-2945-4E9B-ABC7-395E8292A881}" srcId="{B575340D-8AD5-41FC-A335-484C3B667DD9}" destId="{29BD17DB-B5A2-480C-A2BC-7C346E65184E}" srcOrd="2" destOrd="0" parTransId="{2E53E0A9-321B-4B6C-B89F-12DD18D5265A}" sibTransId="{119D1E59-7E7E-4952-98BC-DA5770FDAF7A}"/>
    <dgm:cxn modelId="{FBE9C8AB-430C-4263-B129-13BB53B382BD}" type="presOf" srcId="{D2ADFF30-8B6C-4E96-BCC9-C94D9DC8CE33}" destId="{2B795E68-5B27-43ED-BA1A-72D7964AD815}" srcOrd="0" destOrd="0" presId="urn:microsoft.com/office/officeart/2008/layout/HorizontalMultiLevelHierarchy"/>
    <dgm:cxn modelId="{0663589D-3F95-4317-B9F9-30CAEF283F4E}" srcId="{B575340D-8AD5-41FC-A335-484C3B667DD9}" destId="{DECFC49B-262E-4930-912D-E0347A505170}" srcOrd="0" destOrd="0" parTransId="{97CAF262-7E6A-4434-82E4-CE0084E8A0F4}" sibTransId="{8F75399D-47CA-4BAC-A781-1397AACE69E7}"/>
    <dgm:cxn modelId="{4A6C2689-C370-4D35-BCA6-63CE4C275EBB}" srcId="{D2ADFF30-8B6C-4E96-BCC9-C94D9DC8CE33}" destId="{B575340D-8AD5-41FC-A335-484C3B667DD9}" srcOrd="0" destOrd="0" parTransId="{E84FFD55-C6DD-4EB1-A4AF-E95BD5150271}" sibTransId="{EA7EEA40-DE36-455B-9C96-FB85D84F82C4}"/>
    <dgm:cxn modelId="{9382FBF3-C62C-4BE7-92E1-4D56C61FD591}" type="presOf" srcId="{97CAF262-7E6A-4434-82E4-CE0084E8A0F4}" destId="{29AC39E1-E785-47CD-9620-B4D7809F3031}" srcOrd="0" destOrd="0" presId="urn:microsoft.com/office/officeart/2008/layout/HorizontalMultiLevelHierarchy"/>
    <dgm:cxn modelId="{2053A520-0366-4A6B-B85E-5624753652B9}" srcId="{B575340D-8AD5-41FC-A335-484C3B667DD9}" destId="{E19ABF82-AA91-46D1-B5D5-7B7F38643E26}" srcOrd="1" destOrd="0" parTransId="{C16E8AD3-3F9C-4B86-8302-A6189B63C758}" sibTransId="{5FDD7953-5799-436D-93A2-171D8709763E}"/>
    <dgm:cxn modelId="{F9EAD40D-CBF8-42E2-812E-226C2FC94215}" type="presOf" srcId="{E19ABF82-AA91-46D1-B5D5-7B7F38643E26}" destId="{5CD2F702-4E7C-4D09-835F-A44B5CA64DCD}" srcOrd="0" destOrd="0" presId="urn:microsoft.com/office/officeart/2008/layout/HorizontalMultiLevelHierarchy"/>
    <dgm:cxn modelId="{1B44A12F-43DE-449E-A6AB-A8AD8B56E734}" type="presOf" srcId="{29BD17DB-B5A2-480C-A2BC-7C346E65184E}" destId="{204CCC81-832A-4F7B-BCAC-DAC9AE47892F}" srcOrd="0" destOrd="0" presId="urn:microsoft.com/office/officeart/2008/layout/HorizontalMultiLevelHierarchy"/>
    <dgm:cxn modelId="{DD72207D-E03C-4886-A533-A43735FFC1B2}" type="presOf" srcId="{C16E8AD3-3F9C-4B86-8302-A6189B63C758}" destId="{E2929E4C-040F-42C1-A311-9E71E294C8CB}" srcOrd="1" destOrd="0" presId="urn:microsoft.com/office/officeart/2008/layout/HorizontalMultiLevelHierarchy"/>
    <dgm:cxn modelId="{B5416DF1-B94B-47BD-B80B-272210F47992}" type="presOf" srcId="{9AD8993F-D734-40C5-A12F-A691D4439445}" destId="{CE5F59E4-E932-4BF6-8235-C9FB860111CE}" srcOrd="0" destOrd="0" presId="urn:microsoft.com/office/officeart/2008/layout/HorizontalMultiLevelHierarchy"/>
    <dgm:cxn modelId="{29D6C708-8D36-4516-845A-4EEE5400D647}" type="presParOf" srcId="{2B795E68-5B27-43ED-BA1A-72D7964AD815}" destId="{0623E4FE-8EA7-4CA5-A397-20B7B5DD0340}" srcOrd="0" destOrd="0" presId="urn:microsoft.com/office/officeart/2008/layout/HorizontalMultiLevelHierarchy"/>
    <dgm:cxn modelId="{8F0D9390-BBA2-47E9-8A54-5B97E43361FB}" type="presParOf" srcId="{0623E4FE-8EA7-4CA5-A397-20B7B5DD0340}" destId="{C30BA72C-6DC3-45F5-934B-069357C84F4F}" srcOrd="0" destOrd="0" presId="urn:microsoft.com/office/officeart/2008/layout/HorizontalMultiLevelHierarchy"/>
    <dgm:cxn modelId="{853EF6A4-39CD-450C-8A87-C26DB85476D2}" type="presParOf" srcId="{0623E4FE-8EA7-4CA5-A397-20B7B5DD0340}" destId="{49CCC6E1-4849-49AF-AAE0-FA0F10719D59}" srcOrd="1" destOrd="0" presId="urn:microsoft.com/office/officeart/2008/layout/HorizontalMultiLevelHierarchy"/>
    <dgm:cxn modelId="{DA3061EF-EF85-41DE-A234-5E30E4B1ED1B}" type="presParOf" srcId="{49CCC6E1-4849-49AF-AAE0-FA0F10719D59}" destId="{29AC39E1-E785-47CD-9620-B4D7809F3031}" srcOrd="0" destOrd="0" presId="urn:microsoft.com/office/officeart/2008/layout/HorizontalMultiLevelHierarchy"/>
    <dgm:cxn modelId="{AF4F1470-3C26-41C7-BF15-7262BE66608A}" type="presParOf" srcId="{29AC39E1-E785-47CD-9620-B4D7809F3031}" destId="{D3464FC3-AC43-41EE-9908-57CA254A04DC}" srcOrd="0" destOrd="0" presId="urn:microsoft.com/office/officeart/2008/layout/HorizontalMultiLevelHierarchy"/>
    <dgm:cxn modelId="{655AC67E-B0D9-499A-9018-BAF7B03A7B81}" type="presParOf" srcId="{49CCC6E1-4849-49AF-AAE0-FA0F10719D59}" destId="{4DC25197-E759-44ED-B020-41A28A6CFE77}" srcOrd="1" destOrd="0" presId="urn:microsoft.com/office/officeart/2008/layout/HorizontalMultiLevelHierarchy"/>
    <dgm:cxn modelId="{FD2C21E5-D6F6-4796-83E7-32A08D79F620}" type="presParOf" srcId="{4DC25197-E759-44ED-B020-41A28A6CFE77}" destId="{163F2B5D-21B0-45A7-B933-ACBCC98BD6F9}" srcOrd="0" destOrd="0" presId="urn:microsoft.com/office/officeart/2008/layout/HorizontalMultiLevelHierarchy"/>
    <dgm:cxn modelId="{33438AF9-0FC7-40E5-B196-2591226CFBF9}" type="presParOf" srcId="{4DC25197-E759-44ED-B020-41A28A6CFE77}" destId="{F6B1F258-7AA2-4ACD-AABB-FAD63B8C91B4}" srcOrd="1" destOrd="0" presId="urn:microsoft.com/office/officeart/2008/layout/HorizontalMultiLevelHierarchy"/>
    <dgm:cxn modelId="{6EF89A34-FACD-4092-9096-EEF9492241D1}" type="presParOf" srcId="{49CCC6E1-4849-49AF-AAE0-FA0F10719D59}" destId="{CB954599-DE53-4768-92CB-428BF711D1CD}" srcOrd="2" destOrd="0" presId="urn:microsoft.com/office/officeart/2008/layout/HorizontalMultiLevelHierarchy"/>
    <dgm:cxn modelId="{342EDF51-134B-47EB-8585-4E08FA09563F}" type="presParOf" srcId="{CB954599-DE53-4768-92CB-428BF711D1CD}" destId="{E2929E4C-040F-42C1-A311-9E71E294C8CB}" srcOrd="0" destOrd="0" presId="urn:microsoft.com/office/officeart/2008/layout/HorizontalMultiLevelHierarchy"/>
    <dgm:cxn modelId="{202F9DD6-E35E-432D-B306-996DCF0D4367}" type="presParOf" srcId="{49CCC6E1-4849-49AF-AAE0-FA0F10719D59}" destId="{23B4232E-AD7D-4EF3-B0C2-B04739B5B9D2}" srcOrd="3" destOrd="0" presId="urn:microsoft.com/office/officeart/2008/layout/HorizontalMultiLevelHierarchy"/>
    <dgm:cxn modelId="{7A83EB15-3E37-4919-AD6C-09735BCF01A3}" type="presParOf" srcId="{23B4232E-AD7D-4EF3-B0C2-B04739B5B9D2}" destId="{5CD2F702-4E7C-4D09-835F-A44B5CA64DCD}" srcOrd="0" destOrd="0" presId="urn:microsoft.com/office/officeart/2008/layout/HorizontalMultiLevelHierarchy"/>
    <dgm:cxn modelId="{B914CB5D-B1BE-45EB-AF08-13E335D8166B}" type="presParOf" srcId="{23B4232E-AD7D-4EF3-B0C2-B04739B5B9D2}" destId="{479C13E9-8048-4E7B-BD35-325FD6BEFCFF}" srcOrd="1" destOrd="0" presId="urn:microsoft.com/office/officeart/2008/layout/HorizontalMultiLevelHierarchy"/>
    <dgm:cxn modelId="{0D2FF279-60F3-4C41-96F7-ACADA1992FCE}" type="presParOf" srcId="{49CCC6E1-4849-49AF-AAE0-FA0F10719D59}" destId="{5BFF211D-D9B5-4CD7-B0CA-7255ACFEDD8D}" srcOrd="4" destOrd="0" presId="urn:microsoft.com/office/officeart/2008/layout/HorizontalMultiLevelHierarchy"/>
    <dgm:cxn modelId="{7A4BA36F-81DD-4EE8-97C3-11741572B38A}" type="presParOf" srcId="{5BFF211D-D9B5-4CD7-B0CA-7255ACFEDD8D}" destId="{FB870AE7-695B-4A49-9FA1-7835BBFBAF52}" srcOrd="0" destOrd="0" presId="urn:microsoft.com/office/officeart/2008/layout/HorizontalMultiLevelHierarchy"/>
    <dgm:cxn modelId="{2F9AE57E-D1B5-4095-AAAE-0F26597AD4B2}" type="presParOf" srcId="{49CCC6E1-4849-49AF-AAE0-FA0F10719D59}" destId="{EAFF6FC4-0497-48E9-9778-6FBF8154B2C1}" srcOrd="5" destOrd="0" presId="urn:microsoft.com/office/officeart/2008/layout/HorizontalMultiLevelHierarchy"/>
    <dgm:cxn modelId="{1CB840DD-523C-4AB2-9885-2B23932B576A}" type="presParOf" srcId="{EAFF6FC4-0497-48E9-9778-6FBF8154B2C1}" destId="{204CCC81-832A-4F7B-BCAC-DAC9AE47892F}" srcOrd="0" destOrd="0" presId="urn:microsoft.com/office/officeart/2008/layout/HorizontalMultiLevelHierarchy"/>
    <dgm:cxn modelId="{BFF01F61-0C9F-4631-9E2E-559167F9F988}" type="presParOf" srcId="{EAFF6FC4-0497-48E9-9778-6FBF8154B2C1}" destId="{BDE15FA6-2287-4C66-BC7D-75D6F047B2E7}" srcOrd="1" destOrd="0" presId="urn:microsoft.com/office/officeart/2008/layout/HorizontalMultiLevelHierarchy"/>
    <dgm:cxn modelId="{F3F60611-FA6F-4B69-BF18-AD789C97BF77}" type="presParOf" srcId="{49CCC6E1-4849-49AF-AAE0-FA0F10719D59}" destId="{8FA17D3F-7F3A-464B-B7F6-D2DAA3459270}" srcOrd="6" destOrd="0" presId="urn:microsoft.com/office/officeart/2008/layout/HorizontalMultiLevelHierarchy"/>
    <dgm:cxn modelId="{CA38CD6C-1A54-4D1F-8323-F50A6EE9AD26}" type="presParOf" srcId="{8FA17D3F-7F3A-464B-B7F6-D2DAA3459270}" destId="{CDCB2F67-AE43-4BCF-B9C7-B19DB3862D37}" srcOrd="0" destOrd="0" presId="urn:microsoft.com/office/officeart/2008/layout/HorizontalMultiLevelHierarchy"/>
    <dgm:cxn modelId="{8BA7DDD9-EE7E-4FAF-97A4-DCD2181E3820}" type="presParOf" srcId="{49CCC6E1-4849-49AF-AAE0-FA0F10719D59}" destId="{4AD26941-04AF-4193-A314-051659EABE24}" srcOrd="7" destOrd="0" presId="urn:microsoft.com/office/officeart/2008/layout/HorizontalMultiLevelHierarchy"/>
    <dgm:cxn modelId="{E230ACB1-9CEF-4B1F-8ECF-9981F3FC8D59}" type="presParOf" srcId="{4AD26941-04AF-4193-A314-051659EABE24}" destId="{CE5F59E4-E932-4BF6-8235-C9FB860111CE}" srcOrd="0" destOrd="0" presId="urn:microsoft.com/office/officeart/2008/layout/HorizontalMultiLevelHierarchy"/>
    <dgm:cxn modelId="{9D69BCF1-9A4D-4EF0-9A81-C048121E01B4}" type="presParOf" srcId="{4AD26941-04AF-4193-A314-051659EABE24}" destId="{DAAD9AFC-6E54-45FA-92BA-2813EEAC9EE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917FA-A741-4444-B3AE-9ED882DDF698}">
      <dsp:nvSpPr>
        <dsp:cNvPr id="0" name=""/>
        <dsp:cNvSpPr/>
      </dsp:nvSpPr>
      <dsp:spPr>
        <a:xfrm>
          <a:off x="663810" y="0"/>
          <a:ext cx="6487259" cy="3566655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647B5-22CB-4CFA-A883-6A9A8A04AEF4}">
      <dsp:nvSpPr>
        <dsp:cNvPr id="0" name=""/>
        <dsp:cNvSpPr/>
      </dsp:nvSpPr>
      <dsp:spPr>
        <a:xfrm>
          <a:off x="2235" y="1069996"/>
          <a:ext cx="1346046" cy="1426662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Screening</a:t>
          </a:r>
          <a:endParaRPr lang="en-US" sz="1600" b="1" kern="1200" dirty="0"/>
        </a:p>
      </dsp:txBody>
      <dsp:txXfrm>
        <a:off x="67944" y="1135705"/>
        <a:ext cx="1214628" cy="1295244"/>
      </dsp:txXfrm>
    </dsp:sp>
    <dsp:sp modelId="{9A4F17AE-2C74-4C47-A737-4ACF6B3EEF71}">
      <dsp:nvSpPr>
        <dsp:cNvPr id="0" name=""/>
        <dsp:cNvSpPr/>
      </dsp:nvSpPr>
      <dsp:spPr>
        <a:xfrm>
          <a:off x="1572623" y="1069996"/>
          <a:ext cx="1346046" cy="1426662"/>
        </a:xfrm>
        <a:prstGeom prst="roundRect">
          <a:avLst/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</a:t>
          </a:r>
          <a:endParaRPr lang="en-US" sz="1600" b="1" kern="1200" dirty="0"/>
        </a:p>
      </dsp:txBody>
      <dsp:txXfrm>
        <a:off x="1638332" y="1135705"/>
        <a:ext cx="1214628" cy="1295244"/>
      </dsp:txXfrm>
    </dsp:sp>
    <dsp:sp modelId="{18D4E6EC-CABE-4485-A873-DE5FF3226A57}">
      <dsp:nvSpPr>
        <dsp:cNvPr id="0" name=""/>
        <dsp:cNvSpPr/>
      </dsp:nvSpPr>
      <dsp:spPr>
        <a:xfrm>
          <a:off x="3143011" y="1069996"/>
          <a:ext cx="1346046" cy="1426662"/>
        </a:xfrm>
        <a:prstGeom prst="roundRect">
          <a:avLst/>
        </a:prstGeom>
        <a:solidFill>
          <a:schemeClr val="accent1">
            <a:shade val="50000"/>
            <a:hueOff val="267407"/>
            <a:satOff val="7164"/>
            <a:lumOff val="3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Safety Planning</a:t>
          </a:r>
          <a:endParaRPr lang="en-US" sz="1600" b="1" kern="1200" dirty="0"/>
        </a:p>
      </dsp:txBody>
      <dsp:txXfrm>
        <a:off x="3208720" y="1135705"/>
        <a:ext cx="1214628" cy="1295244"/>
      </dsp:txXfrm>
    </dsp:sp>
    <dsp:sp modelId="{2167D193-86B5-4959-BD2E-59E53706D6EA}">
      <dsp:nvSpPr>
        <dsp:cNvPr id="0" name=""/>
        <dsp:cNvSpPr/>
      </dsp:nvSpPr>
      <dsp:spPr>
        <a:xfrm>
          <a:off x="4713399" y="1069996"/>
          <a:ext cx="1346046" cy="1426662"/>
        </a:xfrm>
        <a:prstGeom prst="roundRect">
          <a:avLst/>
        </a:prstGeom>
        <a:solidFill>
          <a:schemeClr val="accent1">
            <a:shade val="50000"/>
            <a:hueOff val="267407"/>
            <a:satOff val="7164"/>
            <a:lumOff val="31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Treatment</a:t>
          </a:r>
          <a:endParaRPr lang="en-US" sz="1600" b="1" kern="1200" dirty="0"/>
        </a:p>
      </dsp:txBody>
      <dsp:txXfrm>
        <a:off x="4779108" y="1135705"/>
        <a:ext cx="1214628" cy="1295244"/>
      </dsp:txXfrm>
    </dsp:sp>
    <dsp:sp modelId="{C6C49D5A-DB64-4021-B2B1-4D856AB07E8C}">
      <dsp:nvSpPr>
        <dsp:cNvPr id="0" name=""/>
        <dsp:cNvSpPr/>
      </dsp:nvSpPr>
      <dsp:spPr>
        <a:xfrm>
          <a:off x="6283787" y="1069996"/>
          <a:ext cx="1346046" cy="1426662"/>
        </a:xfrm>
        <a:prstGeom prst="roundRect">
          <a:avLst/>
        </a:prstGeom>
        <a:solidFill>
          <a:schemeClr val="accent1">
            <a:shade val="50000"/>
            <a:hueOff val="133703"/>
            <a:satOff val="3582"/>
            <a:lumOff val="15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Transitions and Follow-Up</a:t>
          </a:r>
          <a:endParaRPr lang="en-US" sz="1600" b="1" kern="1200" dirty="0"/>
        </a:p>
      </dsp:txBody>
      <dsp:txXfrm>
        <a:off x="6349496" y="1135705"/>
        <a:ext cx="1214628" cy="1295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DD46F-EC10-44C8-A27E-F35BCEB71175}">
      <dsp:nvSpPr>
        <dsp:cNvPr id="0" name=""/>
        <dsp:cNvSpPr/>
      </dsp:nvSpPr>
      <dsp:spPr>
        <a:xfrm>
          <a:off x="680064" y="3567"/>
          <a:ext cx="1783824" cy="891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Screening</a:t>
          </a:r>
          <a:endParaRPr lang="en-US" sz="3100" kern="1200" dirty="0"/>
        </a:p>
      </dsp:txBody>
      <dsp:txXfrm>
        <a:off x="706187" y="29690"/>
        <a:ext cx="1731578" cy="839666"/>
      </dsp:txXfrm>
    </dsp:sp>
    <dsp:sp modelId="{B773E457-E4DC-4812-8657-2DD7D739BD03}">
      <dsp:nvSpPr>
        <dsp:cNvPr id="0" name=""/>
        <dsp:cNvSpPr/>
      </dsp:nvSpPr>
      <dsp:spPr>
        <a:xfrm>
          <a:off x="858446" y="895479"/>
          <a:ext cx="178382" cy="668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934"/>
              </a:lnTo>
              <a:lnTo>
                <a:pt x="178382" y="668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63D60-A80A-4A6E-BE25-E4EA8A9E1514}">
      <dsp:nvSpPr>
        <dsp:cNvPr id="0" name=""/>
        <dsp:cNvSpPr/>
      </dsp:nvSpPr>
      <dsp:spPr>
        <a:xfrm>
          <a:off x="1036829" y="1118457"/>
          <a:ext cx="1427059" cy="89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Clinical tools</a:t>
          </a:r>
          <a:endParaRPr lang="en-US" sz="1800" kern="1200" dirty="0"/>
        </a:p>
      </dsp:txBody>
      <dsp:txXfrm>
        <a:off x="1062952" y="1144580"/>
        <a:ext cx="1374813" cy="839666"/>
      </dsp:txXfrm>
    </dsp:sp>
    <dsp:sp modelId="{C5EA2355-6462-4D74-B484-D12EF9A2A0BA}">
      <dsp:nvSpPr>
        <dsp:cNvPr id="0" name=""/>
        <dsp:cNvSpPr/>
      </dsp:nvSpPr>
      <dsp:spPr>
        <a:xfrm>
          <a:off x="858446" y="895479"/>
          <a:ext cx="178382" cy="1783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3824"/>
              </a:lnTo>
              <a:lnTo>
                <a:pt x="178382" y="1783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62209-35E4-41E8-80F3-41C62CFCCB22}">
      <dsp:nvSpPr>
        <dsp:cNvPr id="0" name=""/>
        <dsp:cNvSpPr/>
      </dsp:nvSpPr>
      <dsp:spPr>
        <a:xfrm>
          <a:off x="1036829" y="2233348"/>
          <a:ext cx="1427059" cy="89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Health system policies</a:t>
          </a:r>
          <a:endParaRPr lang="en-US" sz="1800" kern="1200" dirty="0"/>
        </a:p>
      </dsp:txBody>
      <dsp:txXfrm>
        <a:off x="1062952" y="2259471"/>
        <a:ext cx="1374813" cy="839666"/>
      </dsp:txXfrm>
    </dsp:sp>
    <dsp:sp modelId="{F8B2A052-4A75-49CA-A7D7-7EA7DEBF0B0E}">
      <dsp:nvSpPr>
        <dsp:cNvPr id="0" name=""/>
        <dsp:cNvSpPr/>
      </dsp:nvSpPr>
      <dsp:spPr>
        <a:xfrm>
          <a:off x="858446" y="895479"/>
          <a:ext cx="207680" cy="2889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9769"/>
              </a:lnTo>
              <a:lnTo>
                <a:pt x="207680" y="28897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2C1B3-CE4A-447A-91A4-0AAB88EAB675}">
      <dsp:nvSpPr>
        <dsp:cNvPr id="0" name=""/>
        <dsp:cNvSpPr/>
      </dsp:nvSpPr>
      <dsp:spPr>
        <a:xfrm>
          <a:off x="1066126" y="3339292"/>
          <a:ext cx="1427059" cy="89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Staff training and guidance</a:t>
          </a:r>
          <a:endParaRPr lang="en-US" sz="1800" kern="1200" dirty="0"/>
        </a:p>
      </dsp:txBody>
      <dsp:txXfrm>
        <a:off x="1092249" y="3365415"/>
        <a:ext cx="1374813" cy="839666"/>
      </dsp:txXfrm>
    </dsp:sp>
    <dsp:sp modelId="{5C78314B-0383-47C8-B170-E43C460E47DA}">
      <dsp:nvSpPr>
        <dsp:cNvPr id="0" name=""/>
        <dsp:cNvSpPr/>
      </dsp:nvSpPr>
      <dsp:spPr>
        <a:xfrm>
          <a:off x="858446" y="895479"/>
          <a:ext cx="178382" cy="4013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3606"/>
              </a:lnTo>
              <a:lnTo>
                <a:pt x="178382" y="40136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F1393-73B6-40CE-B339-89FD98FADDF1}">
      <dsp:nvSpPr>
        <dsp:cNvPr id="0" name=""/>
        <dsp:cNvSpPr/>
      </dsp:nvSpPr>
      <dsp:spPr>
        <a:xfrm>
          <a:off x="1036829" y="4463129"/>
          <a:ext cx="1427059" cy="89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Others?</a:t>
          </a:r>
          <a:endParaRPr lang="en-US" sz="1800" kern="1200" dirty="0"/>
        </a:p>
      </dsp:txBody>
      <dsp:txXfrm>
        <a:off x="1062952" y="4489252"/>
        <a:ext cx="1374813" cy="839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17D3F-7F3A-464B-B7F6-D2DAA3459270}">
      <dsp:nvSpPr>
        <dsp:cNvPr id="0" name=""/>
        <dsp:cNvSpPr/>
      </dsp:nvSpPr>
      <dsp:spPr>
        <a:xfrm>
          <a:off x="1312736" y="1676400"/>
          <a:ext cx="417893" cy="1194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946" y="0"/>
              </a:lnTo>
              <a:lnTo>
                <a:pt x="208946" y="1194435"/>
              </a:lnTo>
              <a:lnTo>
                <a:pt x="417893" y="119443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90047" y="2241982"/>
        <a:ext cx="63271" cy="63271"/>
      </dsp:txXfrm>
    </dsp:sp>
    <dsp:sp modelId="{5BFF211D-D9B5-4CD7-B0CA-7255ACFEDD8D}">
      <dsp:nvSpPr>
        <dsp:cNvPr id="0" name=""/>
        <dsp:cNvSpPr/>
      </dsp:nvSpPr>
      <dsp:spPr>
        <a:xfrm>
          <a:off x="1312736" y="1676400"/>
          <a:ext cx="417893" cy="398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946" y="0"/>
              </a:lnTo>
              <a:lnTo>
                <a:pt x="208946" y="398145"/>
              </a:lnTo>
              <a:lnTo>
                <a:pt x="417893" y="39814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07253" y="1861043"/>
        <a:ext cx="28859" cy="28859"/>
      </dsp:txXfrm>
    </dsp:sp>
    <dsp:sp modelId="{CB954599-DE53-4768-92CB-428BF711D1CD}">
      <dsp:nvSpPr>
        <dsp:cNvPr id="0" name=""/>
        <dsp:cNvSpPr/>
      </dsp:nvSpPr>
      <dsp:spPr>
        <a:xfrm>
          <a:off x="1312736" y="1278255"/>
          <a:ext cx="417893" cy="398145"/>
        </a:xfrm>
        <a:custGeom>
          <a:avLst/>
          <a:gdLst/>
          <a:ahLst/>
          <a:cxnLst/>
          <a:rect l="0" t="0" r="0" b="0"/>
          <a:pathLst>
            <a:path>
              <a:moveTo>
                <a:pt x="0" y="398145"/>
              </a:moveTo>
              <a:lnTo>
                <a:pt x="208946" y="398145"/>
              </a:lnTo>
              <a:lnTo>
                <a:pt x="208946" y="0"/>
              </a:lnTo>
              <a:lnTo>
                <a:pt x="41789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07253" y="1462898"/>
        <a:ext cx="28859" cy="28859"/>
      </dsp:txXfrm>
    </dsp:sp>
    <dsp:sp modelId="{29AC39E1-E785-47CD-9620-B4D7809F3031}">
      <dsp:nvSpPr>
        <dsp:cNvPr id="0" name=""/>
        <dsp:cNvSpPr/>
      </dsp:nvSpPr>
      <dsp:spPr>
        <a:xfrm>
          <a:off x="1312736" y="481965"/>
          <a:ext cx="417893" cy="1194435"/>
        </a:xfrm>
        <a:custGeom>
          <a:avLst/>
          <a:gdLst/>
          <a:ahLst/>
          <a:cxnLst/>
          <a:rect l="0" t="0" r="0" b="0"/>
          <a:pathLst>
            <a:path>
              <a:moveTo>
                <a:pt x="0" y="1194435"/>
              </a:moveTo>
              <a:lnTo>
                <a:pt x="208946" y="1194435"/>
              </a:lnTo>
              <a:lnTo>
                <a:pt x="208946" y="0"/>
              </a:lnTo>
              <a:lnTo>
                <a:pt x="41789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90047" y="1047547"/>
        <a:ext cx="63271" cy="63271"/>
      </dsp:txXfrm>
    </dsp:sp>
    <dsp:sp modelId="{C30BA72C-6DC3-45F5-934B-069357C84F4F}">
      <dsp:nvSpPr>
        <dsp:cNvPr id="0" name=""/>
        <dsp:cNvSpPr/>
      </dsp:nvSpPr>
      <dsp:spPr>
        <a:xfrm rot="16200000">
          <a:off x="-682179" y="1357884"/>
          <a:ext cx="3352801" cy="63703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Screening</a:t>
          </a:r>
          <a:endParaRPr lang="en-US" sz="4100" kern="1200" dirty="0"/>
        </a:p>
      </dsp:txBody>
      <dsp:txXfrm>
        <a:off x="-682179" y="1357884"/>
        <a:ext cx="3352801" cy="637032"/>
      </dsp:txXfrm>
    </dsp:sp>
    <dsp:sp modelId="{163F2B5D-21B0-45A7-B933-ACBCC98BD6F9}">
      <dsp:nvSpPr>
        <dsp:cNvPr id="0" name=""/>
        <dsp:cNvSpPr/>
      </dsp:nvSpPr>
      <dsp:spPr>
        <a:xfrm>
          <a:off x="1730629" y="163449"/>
          <a:ext cx="2089465" cy="63703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Clinical tools</a:t>
          </a:r>
          <a:endParaRPr lang="en-US" sz="2100" kern="1200" dirty="0"/>
        </a:p>
      </dsp:txBody>
      <dsp:txXfrm>
        <a:off x="1730629" y="163449"/>
        <a:ext cx="2089465" cy="637032"/>
      </dsp:txXfrm>
    </dsp:sp>
    <dsp:sp modelId="{5CD2F702-4E7C-4D09-835F-A44B5CA64DCD}">
      <dsp:nvSpPr>
        <dsp:cNvPr id="0" name=""/>
        <dsp:cNvSpPr/>
      </dsp:nvSpPr>
      <dsp:spPr>
        <a:xfrm>
          <a:off x="1730629" y="959739"/>
          <a:ext cx="2089465" cy="63703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Health system policies</a:t>
          </a:r>
          <a:endParaRPr lang="en-US" sz="2100" kern="1200" dirty="0"/>
        </a:p>
      </dsp:txBody>
      <dsp:txXfrm>
        <a:off x="1730629" y="959739"/>
        <a:ext cx="2089465" cy="637032"/>
      </dsp:txXfrm>
    </dsp:sp>
    <dsp:sp modelId="{204CCC81-832A-4F7B-BCAC-DAC9AE47892F}">
      <dsp:nvSpPr>
        <dsp:cNvPr id="0" name=""/>
        <dsp:cNvSpPr/>
      </dsp:nvSpPr>
      <dsp:spPr>
        <a:xfrm>
          <a:off x="1730629" y="1756029"/>
          <a:ext cx="2089465" cy="63703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Staff training and guidance</a:t>
          </a:r>
          <a:endParaRPr lang="en-US" sz="2100" kern="1200" dirty="0"/>
        </a:p>
      </dsp:txBody>
      <dsp:txXfrm>
        <a:off x="1730629" y="1756029"/>
        <a:ext cx="2089465" cy="637032"/>
      </dsp:txXfrm>
    </dsp:sp>
    <dsp:sp modelId="{CE5F59E4-E932-4BF6-8235-C9FB860111CE}">
      <dsp:nvSpPr>
        <dsp:cNvPr id="0" name=""/>
        <dsp:cNvSpPr/>
      </dsp:nvSpPr>
      <dsp:spPr>
        <a:xfrm>
          <a:off x="1730629" y="2552319"/>
          <a:ext cx="2089465" cy="63703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Electronic Health Records</a:t>
          </a:r>
          <a:endParaRPr lang="en-US" sz="2100" kern="1200" dirty="0"/>
        </a:p>
      </dsp:txBody>
      <dsp:txXfrm>
        <a:off x="1730629" y="2552319"/>
        <a:ext cx="2089465" cy="637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13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D9D688B7-BD5D-49EE-884B-F9C1A0845E1E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486275"/>
            <a:ext cx="5364163" cy="4319588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8572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Hogan served</a:t>
            </a:r>
            <a:r>
              <a:rPr lang="en-US" baseline="0" dirty="0" smtClean="0">
                <a:cs typeface="Arial" charset="0"/>
              </a:rPr>
              <a:t> as head of mental health state agencies in Connecticut, New York, and Ohio. </a:t>
            </a:r>
          </a:p>
          <a:p>
            <a:pPr eaLnBrk="1" hangingPunct="1">
              <a:tabLst>
                <a:tab pos="895350" algn="l"/>
              </a:tabLst>
            </a:pPr>
            <a:endParaRPr lang="en-US" baseline="0" dirty="0" smtClean="0">
              <a:cs typeface="Arial" charset="0"/>
            </a:endParaRP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0868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Hogan served</a:t>
            </a:r>
            <a:r>
              <a:rPr lang="en-US" baseline="0" dirty="0" smtClean="0">
                <a:cs typeface="Arial" charset="0"/>
              </a:rPr>
              <a:t> as head of mental health state agencies in Connecticut, New York, and Ohio. </a:t>
            </a:r>
          </a:p>
          <a:p>
            <a:pPr eaLnBrk="1" hangingPunct="1">
              <a:tabLst>
                <a:tab pos="895350" algn="l"/>
              </a:tabLst>
            </a:pPr>
            <a:endParaRPr lang="en-US" baseline="0" dirty="0" smtClean="0">
              <a:cs typeface="Arial" charset="0"/>
            </a:endParaRP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2724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Hogan served</a:t>
            </a:r>
            <a:r>
              <a:rPr lang="en-US" baseline="0" dirty="0" smtClean="0">
                <a:cs typeface="Arial" charset="0"/>
              </a:rPr>
              <a:t> as head of mental health state agencies in Connecticut, New York, and Ohio. </a:t>
            </a:r>
          </a:p>
          <a:p>
            <a:pPr eaLnBrk="1" hangingPunct="1">
              <a:tabLst>
                <a:tab pos="895350" algn="l"/>
              </a:tabLst>
            </a:pPr>
            <a:endParaRPr lang="en-US" baseline="0" dirty="0" smtClean="0">
              <a:cs typeface="Arial" charset="0"/>
            </a:endParaRP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4786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Hogan served</a:t>
            </a:r>
            <a:r>
              <a:rPr lang="en-US" baseline="0" dirty="0" smtClean="0">
                <a:cs typeface="Arial" charset="0"/>
              </a:rPr>
              <a:t> as head of mental health state agencies in Connecticut, New York, and Ohio. </a:t>
            </a:r>
          </a:p>
          <a:p>
            <a:pPr eaLnBrk="1" hangingPunct="1">
              <a:tabLst>
                <a:tab pos="895350" algn="l"/>
              </a:tabLst>
            </a:pPr>
            <a:endParaRPr lang="en-US" baseline="0" dirty="0" smtClean="0">
              <a:cs typeface="Arial" charset="0"/>
            </a:endParaRP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42418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D9D688B7-BD5D-49EE-884B-F9C1A0845E1E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486275"/>
            <a:ext cx="5364163" cy="4319588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322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98755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6421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54651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Hogan served</a:t>
            </a:r>
            <a:r>
              <a:rPr lang="en-US" baseline="0" dirty="0" smtClean="0">
                <a:cs typeface="Arial" charset="0"/>
              </a:rPr>
              <a:t> as head of mental health state agencies in Connecticut, New York, and Ohio. </a:t>
            </a:r>
          </a:p>
          <a:p>
            <a:pPr eaLnBrk="1" hangingPunct="1">
              <a:tabLst>
                <a:tab pos="895350" algn="l"/>
              </a:tabLst>
            </a:pPr>
            <a:endParaRPr lang="en-US" baseline="0" dirty="0" smtClean="0">
              <a:cs typeface="Arial" charset="0"/>
            </a:endParaRP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8970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Hogan served</a:t>
            </a:r>
            <a:r>
              <a:rPr lang="en-US" baseline="0" dirty="0" smtClean="0">
                <a:cs typeface="Arial" charset="0"/>
              </a:rPr>
              <a:t> as head of mental health state agencies in Connecticut, New York, and Ohio. </a:t>
            </a:r>
          </a:p>
          <a:p>
            <a:pPr eaLnBrk="1" hangingPunct="1">
              <a:tabLst>
                <a:tab pos="895350" algn="l"/>
              </a:tabLst>
            </a:pPr>
            <a:endParaRPr lang="en-US" baseline="0" dirty="0" smtClean="0">
              <a:cs typeface="Arial" charset="0"/>
            </a:endParaRP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00241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Hogan served</a:t>
            </a:r>
            <a:r>
              <a:rPr lang="en-US" baseline="0" dirty="0" smtClean="0">
                <a:cs typeface="Arial" charset="0"/>
              </a:rPr>
              <a:t> as head of mental health state agencies in Connecticut, New York, and Ohio. </a:t>
            </a:r>
          </a:p>
          <a:p>
            <a:pPr eaLnBrk="1" hangingPunct="1">
              <a:tabLst>
                <a:tab pos="895350" algn="l"/>
              </a:tabLst>
            </a:pPr>
            <a:endParaRPr lang="en-US" baseline="0" dirty="0" smtClean="0">
              <a:cs typeface="Arial" charset="0"/>
            </a:endParaRP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2919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Hogan served</a:t>
            </a:r>
            <a:r>
              <a:rPr lang="en-US" baseline="0" dirty="0" smtClean="0">
                <a:cs typeface="Arial" charset="0"/>
              </a:rPr>
              <a:t> as head of mental health state agencies in Connecticut, New York, and Ohio. </a:t>
            </a:r>
          </a:p>
          <a:p>
            <a:pPr eaLnBrk="1" hangingPunct="1">
              <a:tabLst>
                <a:tab pos="895350" algn="l"/>
              </a:tabLst>
            </a:pPr>
            <a:endParaRPr lang="en-US" baseline="0" dirty="0" smtClean="0">
              <a:cs typeface="Arial" charset="0"/>
            </a:endParaRP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8471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33" tIns="47866" rIns="95733" bIns="47866" anchor="b"/>
          <a:lstStyle/>
          <a:p>
            <a:pPr algn="r" defTabSz="955675" eaLnBrk="0" fontAlgn="base" hangingPunct="0">
              <a:spcBef>
                <a:spcPct val="0"/>
              </a:spcBef>
              <a:spcAft>
                <a:spcPct val="0"/>
              </a:spcAft>
            </a:pPr>
            <a:fld id="{FF5D2CA1-2972-487E-8270-3771620BA574}" type="slidenum">
              <a:rPr lang="en-US" sz="13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55675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1950" y="400050"/>
            <a:ext cx="4054475" cy="3040063"/>
          </a:xfrm>
          <a:prstGeom prst="rect">
            <a:avLst/>
          </a:prstGeo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3840163"/>
            <a:ext cx="6583362" cy="544195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Hogan served</a:t>
            </a:r>
            <a:r>
              <a:rPr lang="en-US" baseline="0" dirty="0" smtClean="0">
                <a:cs typeface="Arial" charset="0"/>
              </a:rPr>
              <a:t> as head of mental health state agencies in Connecticut, New York, and Ohio. </a:t>
            </a:r>
          </a:p>
          <a:p>
            <a:pPr eaLnBrk="1" hangingPunct="1">
              <a:tabLst>
                <a:tab pos="895350" algn="l"/>
              </a:tabLst>
            </a:pPr>
            <a:endParaRPr lang="en-US" baseline="0" dirty="0" smtClean="0">
              <a:cs typeface="Arial" charset="0"/>
            </a:endParaRP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  <a:p>
            <a:pPr eaLnBrk="1" hangingPunct="1">
              <a:tabLst>
                <a:tab pos="895350" algn="l"/>
              </a:tabLst>
            </a:pPr>
            <a:r>
              <a:rPr lang="en-US" dirty="0" smtClean="0"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0644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A1D6-5B0E-4287-A9C4-B468025FC7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5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581D-3973-4ACC-BB3C-3A4573603D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3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7E65-36C8-4CB6-B3AE-01D3D8B0D9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8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0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C15A-7F17-4107-A1C6-22BD371B55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94252B2-C3A9-44BB-BA1F-48D717B676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07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D4ED-B45F-4536-941A-CB33B38419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5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7A4E-92EF-4EE0-8A1E-311FE1A7A8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85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A4E0-B95B-4334-B5B1-1622D1CB54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32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C77F-23C7-445E-8BF1-20723B9A6C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33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BC83-1463-40D7-BAE5-700D5C6686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6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E499286-E5B0-430F-84F5-95E500E3A5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94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3612-AC69-451E-BB7D-B2DC465BFF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10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4430-D1C1-4189-931E-C9D9C1388D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65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1287-1F69-4BAE-940D-0437EC968B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57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3128-FEE3-46B9-B1F8-41101235AD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6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B500-EFE3-4BDC-9A08-F104198ED1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4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C00C-8094-4410-A83C-72998D1B4B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DEBD-7A0E-4976-8E52-33F94D9D5A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6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FF5B-A3B4-496B-9B49-07D460C9E9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5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9411-1031-44D1-9278-E2A4965000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4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50B-E8B6-4435-9122-D581C95E05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5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0D9E-6B1C-453E-880F-37BDA28F4E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5B9BD5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2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6D299C-9FA2-42FC-8171-D2DA33CF6E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charset="0"/>
              </a:rPr>
              <a:t>12/10/2020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6349E6-53EC-4B31-85D8-95B70B426B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1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6D299C-9FA2-42FC-8171-D2DA33CF6E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charset="0"/>
              </a:rPr>
              <a:t>12/10/2020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6349E6-53EC-4B31-85D8-95B70B426B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0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0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s://zerosuicide.edc.org/toolkit/toolkit-adaptations/indian-country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7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1371600"/>
            <a:ext cx="8001001" cy="2590800"/>
          </a:xfrm>
          <a:solidFill>
            <a:schemeClr val="tx2">
              <a:alpha val="74000"/>
            </a:schemeClr>
          </a:solidFill>
        </p:spPr>
        <p:txBody>
          <a:bodyPr anchor="t">
            <a:normAutofit fontScale="90000"/>
          </a:bodyPr>
          <a:lstStyle/>
          <a:p>
            <a:pPr marL="12065" marR="5080" algn="ctr">
              <a:lnSpc>
                <a:spcPct val="99700"/>
              </a:lnSpc>
            </a:pPr>
            <a:r>
              <a:rPr lang="en-US" sz="3600" b="1" dirty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  <a:t>Zero Suicide Learning Collaborative</a:t>
            </a:r>
            <a:br>
              <a:rPr lang="en-US" sz="3600" b="1" dirty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</a:br>
            <a:r>
              <a:rPr lang="en-US" sz="2700" b="1" dirty="0" smtClean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  <a:t>November 19, 2020</a:t>
            </a:r>
            <a:r>
              <a:rPr lang="en-US" sz="3600" b="1" dirty="0" smtClean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</a:br>
            <a:r>
              <a:rPr lang="en-US" sz="3200" b="1" dirty="0" smtClean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</a:br>
            <a:r>
              <a:rPr lang="en-US" sz="3100" b="1" i="1" dirty="0" smtClean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  <a:t>Please type your name &amp; organization the Zoom chat to sign in!</a:t>
            </a:r>
            <a:r>
              <a:rPr lang="en-US" sz="3200" b="1" dirty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Museo Slab 500" panose="02000000000000000000" pitchFamily="50" charset="0"/>
                <a:cs typeface="Trebuchet MS"/>
              </a:rPr>
            </a:br>
            <a:endParaRPr lang="en-US" sz="3200" b="1" dirty="0">
              <a:solidFill>
                <a:schemeClr val="bg1"/>
              </a:solidFill>
              <a:latin typeface="Museo Slab 500" panose="02000000000000000000" pitchFamily="50" charset="0"/>
              <a:cs typeface="Trebuchet MS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914400" y="525780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fontAlgn="base">
              <a:spcBef>
                <a:spcPct val="35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None/>
            </a:pPr>
            <a:endParaRPr lang="en-US" sz="2400" b="1" dirty="0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0"/>
            <a:ext cx="152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844" y="0"/>
            <a:ext cx="2452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317"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5105400"/>
            <a:ext cx="5825419" cy="10668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692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3857708" y="1295400"/>
            <a:ext cx="4558736" cy="4547597"/>
          </a:xfrm>
        </p:spPr>
        <p:txBody>
          <a:bodyPr>
            <a:noAutofit/>
          </a:bodyPr>
          <a:lstStyle/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2000" dirty="0" smtClean="0">
                <a:latin typeface="Trebuchet MS" panose="020B0603020202020204" pitchFamily="34" charset="0"/>
              </a:rPr>
              <a:t>What type of content would be most helpful to share with other health systems?</a:t>
            </a:r>
          </a:p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2000" dirty="0" smtClean="0">
                <a:latin typeface="Trebuchet MS" panose="020B0603020202020204" pitchFamily="34" charset="0"/>
              </a:rPr>
              <a:t>Focus on actual screening methods or organizational planning</a:t>
            </a:r>
          </a:p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2000" dirty="0" smtClean="0">
                <a:latin typeface="Trebuchet MS" panose="020B0603020202020204" pitchFamily="34" charset="0"/>
              </a:rPr>
              <a:t>Other considerations</a:t>
            </a:r>
          </a:p>
          <a:p>
            <a:pPr marL="8128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1600" dirty="0" smtClean="0">
                <a:latin typeface="Trebuchet MS" panose="020B0603020202020204" pitchFamily="34" charset="0"/>
              </a:rPr>
              <a:t>Level of detail and specificity</a:t>
            </a:r>
          </a:p>
          <a:p>
            <a:pPr marL="8128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1600" dirty="0" smtClean="0">
                <a:latin typeface="Trebuchet MS" panose="020B0603020202020204" pitchFamily="34" charset="0"/>
              </a:rPr>
              <a:t>“Health system” can be a hospital, mental health center, substance use clinic, etc.</a:t>
            </a:r>
          </a:p>
          <a:p>
            <a:pPr marL="8128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1600" dirty="0" smtClean="0">
                <a:latin typeface="Trebuchet MS" panose="020B0603020202020204" pitchFamily="34" charset="0"/>
              </a:rPr>
              <a:t>Balancing usefulness for our monthly call participants and wider audience</a:t>
            </a:r>
          </a:p>
          <a:p>
            <a:pPr marL="812800" lvl="1" indent="-342900">
              <a:lnSpc>
                <a:spcPct val="100000"/>
              </a:lnSpc>
              <a:tabLst>
                <a:tab pos="204470" algn="l"/>
              </a:tabLst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endParaRPr lang="en-US" sz="2000" dirty="0" smtClean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9871" y="-635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133470" y="228602"/>
            <a:ext cx="8417213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25" dirty="0">
                <a:solidFill>
                  <a:schemeClr val="accent5"/>
                </a:solidFill>
                <a:latin typeface="Museo Slab 500" panose="02000000000000000000" pitchFamily="50" charset="0"/>
              </a:rPr>
              <a:t>Building our Suicide Care Pathway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1" y="6077360"/>
            <a:ext cx="3146019" cy="760288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00367869"/>
              </p:ext>
            </p:extLst>
          </p:nvPr>
        </p:nvGraphicFramePr>
        <p:xfrm>
          <a:off x="-381000" y="1295400"/>
          <a:ext cx="4495800" cy="3352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40429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283303" y="944565"/>
            <a:ext cx="8022497" cy="5132795"/>
          </a:xfrm>
        </p:spPr>
        <p:txBody>
          <a:bodyPr>
            <a:noAutofit/>
          </a:bodyPr>
          <a:lstStyle/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9871" y="-635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133470" y="228603"/>
            <a:ext cx="8417213" cy="380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spc="-25" dirty="0" smtClean="0">
                <a:solidFill>
                  <a:schemeClr val="accent5"/>
                </a:solidFill>
                <a:latin typeface="Museo Slab 500" panose="02000000000000000000" pitchFamily="50" charset="0"/>
              </a:rPr>
              <a:t>Example: NIMH Screening Pathway Diagram</a:t>
            </a:r>
            <a:endParaRPr lang="en-US" sz="4400" b="1" dirty="0">
              <a:solidFill>
                <a:schemeClr val="accent5"/>
              </a:solidFill>
              <a:latin typeface="Museo Slab 500" panose="02000000000000000000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1" y="6409528"/>
            <a:ext cx="1771529" cy="428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353" y="533400"/>
            <a:ext cx="4773249" cy="6176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4534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283303" y="944565"/>
            <a:ext cx="8022497" cy="5132795"/>
          </a:xfrm>
        </p:spPr>
        <p:txBody>
          <a:bodyPr>
            <a:noAutofit/>
          </a:bodyPr>
          <a:lstStyle/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9871" y="-635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133470" y="228603"/>
            <a:ext cx="8417213" cy="380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spc="-25" dirty="0" smtClean="0">
                <a:solidFill>
                  <a:schemeClr val="accent5"/>
                </a:solidFill>
                <a:latin typeface="Museo Slab 500" panose="02000000000000000000" pitchFamily="50" charset="0"/>
              </a:rPr>
              <a:t>Example: JCMH Zero Suicide Pathway</a:t>
            </a:r>
            <a:endParaRPr lang="en-US" sz="4400" b="1" dirty="0">
              <a:solidFill>
                <a:schemeClr val="accent5"/>
              </a:solidFill>
              <a:latin typeface="Museo Slab 500" panose="02000000000000000000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2" y="6547988"/>
            <a:ext cx="1198592" cy="289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076" y="647702"/>
            <a:ext cx="6096000" cy="5900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9214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283303" y="1066800"/>
            <a:ext cx="8197225" cy="5010560"/>
          </a:xfrm>
        </p:spPr>
        <p:txBody>
          <a:bodyPr>
            <a:noAutofit/>
          </a:bodyPr>
          <a:lstStyle/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2100" dirty="0" smtClean="0">
                <a:latin typeface="Trebuchet MS" panose="020B0603020202020204" pitchFamily="34" charset="0"/>
              </a:rPr>
              <a:t>What should the screening element look like?</a:t>
            </a:r>
          </a:p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2100" dirty="0" smtClean="0">
                <a:latin typeface="Trebuchet MS" panose="020B0603020202020204" pitchFamily="34" charset="0"/>
              </a:rPr>
              <a:t>How can we use the pathway screening recommendations to promote health equity?</a:t>
            </a:r>
          </a:p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2100" dirty="0" smtClean="0">
                <a:latin typeface="Trebuchet MS" panose="020B0603020202020204" pitchFamily="34" charset="0"/>
              </a:rPr>
              <a:t>Who or what are we missing from this picture?</a:t>
            </a:r>
          </a:p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>
              <a:latin typeface="Trebuchet MS" panose="020B0603020202020204" pitchFamily="34" charset="0"/>
            </a:endParaRPr>
          </a:p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9871" y="-635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133470" y="228602"/>
            <a:ext cx="8417213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25" dirty="0" smtClean="0">
                <a:solidFill>
                  <a:schemeClr val="accent5"/>
                </a:solidFill>
                <a:latin typeface="Museo Slab 500" panose="02000000000000000000" pitchFamily="50" charset="0"/>
              </a:rPr>
              <a:t>Group Discussion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1" y="6077360"/>
            <a:ext cx="3146019" cy="760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083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1143000"/>
            <a:ext cx="8001001" cy="3886200"/>
          </a:xfrm>
          <a:solidFill>
            <a:schemeClr val="tx1">
              <a:lumMod val="65000"/>
              <a:lumOff val="35000"/>
              <a:alpha val="68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>Thank you!</a:t>
            </a:r>
            <a:r>
              <a:rPr lang="en-US" sz="3600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Museo Slab 500" panose="02000000000000000000" pitchFamily="50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Museo Slab 500" panose="02000000000000000000" pitchFamily="50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>Next </a:t>
            </a:r>
            <a:r>
              <a:rPr lang="en-US" sz="3200" dirty="0">
                <a:solidFill>
                  <a:schemeClr val="bg1"/>
                </a:solidFill>
                <a:latin typeface="Museo Slab 500" panose="02000000000000000000" pitchFamily="50" charset="0"/>
              </a:rPr>
              <a:t>Meeting: </a:t>
            </a:r>
            <a:r>
              <a:rPr lang="en-US" sz="3200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Museo Slab 500" panose="02000000000000000000" pitchFamily="50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>December 17, </a:t>
            </a:r>
            <a:r>
              <a:rPr lang="en-US" sz="3200" dirty="0">
                <a:solidFill>
                  <a:schemeClr val="bg1"/>
                </a:solidFill>
                <a:latin typeface="Museo Slab 500" panose="02000000000000000000" pitchFamily="50" charset="0"/>
              </a:rPr>
              <a:t>2020, 10 – 11 am</a:t>
            </a:r>
            <a:br>
              <a:rPr lang="en-US" sz="3200" dirty="0">
                <a:solidFill>
                  <a:schemeClr val="bg1"/>
                </a:solidFill>
                <a:latin typeface="Museo Slab 500" panose="02000000000000000000" pitchFamily="50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Museo Slab 500" panose="02000000000000000000" pitchFamily="50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Museo Slab 500" panose="02000000000000000000" pitchFamily="50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>Email </a:t>
            </a:r>
            <a:r>
              <a:rPr lang="en-US" sz="2000" dirty="0">
                <a:solidFill>
                  <a:schemeClr val="bg1"/>
                </a:solidFill>
                <a:latin typeface="Museo Slab 500" panose="02000000000000000000" pitchFamily="50" charset="0"/>
              </a:rPr>
              <a:t>any topic suggestions, questions, needs, to</a:t>
            </a:r>
            <a:br>
              <a:rPr lang="en-US" sz="2000" dirty="0">
                <a:solidFill>
                  <a:schemeClr val="bg1"/>
                </a:solidFill>
                <a:latin typeface="Museo Slab 500" panose="02000000000000000000" pitchFamily="50" charset="0"/>
              </a:rPr>
            </a:br>
            <a:r>
              <a:rPr lang="en-US" sz="2000" dirty="0">
                <a:solidFill>
                  <a:schemeClr val="bg1"/>
                </a:solidFill>
                <a:latin typeface="Museo Slab 500" panose="02000000000000000000" pitchFamily="50" charset="0"/>
              </a:rPr>
              <a:t>Michael.Lott-Manier@state.co.us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914400" y="525780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fontAlgn="base">
              <a:spcBef>
                <a:spcPct val="35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None/>
            </a:pPr>
            <a:endParaRPr lang="en-US" sz="2400" b="1" dirty="0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0"/>
            <a:ext cx="152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844" y="0"/>
            <a:ext cx="2452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317"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" y="5715000"/>
            <a:ext cx="5688718" cy="104176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4691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465496" y="1447800"/>
            <a:ext cx="7845834" cy="4467019"/>
          </a:xfrm>
          <a:solidFill>
            <a:schemeClr val="tx1">
              <a:lumMod val="65000"/>
              <a:lumOff val="35000"/>
              <a:alpha val="73000"/>
            </a:schemeClr>
          </a:solidFill>
        </p:spPr>
        <p:txBody>
          <a:bodyPr>
            <a:noAutofit/>
          </a:bodyPr>
          <a:lstStyle/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24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Community Check-In</a:t>
            </a:r>
          </a:p>
          <a:p>
            <a:pPr marL="546735" lvl="1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21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Reflections, news &amp; updates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24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Collaborative </a:t>
            </a:r>
            <a:r>
              <a:rPr lang="en-US" sz="24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Project: Suicide Care Pathway</a:t>
            </a:r>
          </a:p>
          <a:p>
            <a:pPr marL="546735" lvl="1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21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Signing</a:t>
            </a:r>
          </a:p>
          <a:p>
            <a:pPr marL="546735" lvl="1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21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Screening and Assessment</a:t>
            </a:r>
          </a:p>
          <a:p>
            <a:pPr marL="546735" lvl="1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21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Planning for December and 2021</a:t>
            </a:r>
          </a:p>
          <a:p>
            <a:pPr marL="546735" lvl="1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sz="2100" b="1" spc="-10" dirty="0" smtClean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24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Looking Forward</a:t>
            </a:r>
            <a:endParaRPr lang="en-US" sz="2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sz="2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sz="2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sz="2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41465" y="381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424630" y="304800"/>
            <a:ext cx="7886700" cy="715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spc="-25" dirty="0">
                <a:solidFill>
                  <a:schemeClr val="bg1"/>
                </a:solidFill>
                <a:latin typeface="Museo Slab 500" panose="02000000000000000000" pitchFamily="50" charset="0"/>
              </a:rPr>
              <a:t>Agenda</a:t>
            </a:r>
            <a:endParaRPr lang="en-US" sz="4400" b="1" dirty="0">
              <a:solidFill>
                <a:schemeClr val="bg1"/>
              </a:solidFill>
              <a:latin typeface="Museo Slab 500" panose="02000000000000000000" pitchFamily="5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1" y="6077360"/>
            <a:ext cx="3146019" cy="760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7455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274464" y="1066799"/>
            <a:ext cx="8225112" cy="5146675"/>
          </a:xfrm>
          <a:solidFill>
            <a:schemeClr val="tx1">
              <a:lumMod val="65000"/>
              <a:lumOff val="35000"/>
              <a:alpha val="64000"/>
            </a:schemeClr>
          </a:solidFill>
        </p:spPr>
        <p:txBody>
          <a:bodyPr numCol="3">
            <a:noAutofit/>
          </a:bodyPr>
          <a:lstStyle/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All Health Network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AspenPointe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Aurora Mental Health Center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Axis Health System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Banner Health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Beacon Health Options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Centennial Mental Health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Center for Mental Health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Centura- Mercy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Centura- Penrose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Centura- Porter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Centura- St. Mary-Corwin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Children’s Hospital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Colorado Coalition for the </a:t>
            </a:r>
            <a:r>
              <a:rPr lang="en-US" sz="14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Homeless</a:t>
            </a:r>
          </a:p>
          <a:p>
            <a:pPr marL="12700" indent="0">
              <a:lnSpc>
                <a:spcPct val="100000"/>
              </a:lnSpc>
              <a:buNone/>
              <a:tabLst>
                <a:tab pos="204470" algn="l"/>
              </a:tabLst>
            </a:pPr>
            <a:endParaRPr lang="en-US" sz="1400" b="1" spc="-10" dirty="0" smtClean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12700" indent="0">
              <a:lnSpc>
                <a:spcPct val="100000"/>
              </a:lnSpc>
              <a:buNone/>
              <a:tabLst>
                <a:tab pos="204470" algn="l"/>
              </a:tabLst>
            </a:pPr>
            <a:endParaRPr lang="en-US" sz="1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12700" indent="0">
              <a:lnSpc>
                <a:spcPct val="100000"/>
              </a:lnSpc>
              <a:buNone/>
              <a:tabLst>
                <a:tab pos="204470" algn="l"/>
              </a:tabLst>
            </a:pPr>
            <a:endParaRPr lang="en-US" sz="1400" b="1" spc="-10" dirty="0" smtClean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12700" indent="0">
              <a:lnSpc>
                <a:spcPct val="100000"/>
              </a:lnSpc>
              <a:buNone/>
              <a:tabLst>
                <a:tab pos="204470" algn="l"/>
              </a:tabLst>
            </a:pPr>
            <a:endParaRPr lang="en-US" sz="1400" b="1" spc="-10" dirty="0" smtClean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12700" indent="0">
              <a:lnSpc>
                <a:spcPct val="100000"/>
              </a:lnSpc>
              <a:buNone/>
              <a:tabLst>
                <a:tab pos="204470" algn="l"/>
              </a:tabLst>
            </a:pPr>
            <a:endParaRPr lang="en-US" sz="1400" b="1" spc="-10" dirty="0" smtClean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Community </a:t>
            </a: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Reach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Crossroads Turning Point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Denver Health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HCPF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Health One</a:t>
            </a:r>
            <a:endParaRPr lang="en-US" sz="1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Health Solutions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Jefferson </a:t>
            </a:r>
            <a:r>
              <a:rPr lang="en-US" sz="14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Center for Mental Health</a:t>
            </a:r>
            <a:endParaRPr lang="en-US" sz="1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Mental Health Center of Denver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Mental Health Partners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Mind Springs Health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North Range Behavioral Health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Pagosa Springs Medical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Partners for Children’s Mental </a:t>
            </a:r>
            <a:r>
              <a:rPr lang="en-US" sz="14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Health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sz="1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sz="1400" b="1" spc="-10" dirty="0" smtClean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sz="1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sz="1400" b="1" spc="-10" dirty="0" smtClean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Rocky Mountain Crisis Partners</a:t>
            </a:r>
            <a:endParaRPr lang="en-US" sz="1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San Juan Basin Public </a:t>
            </a:r>
            <a:r>
              <a:rPr lang="en-US" sz="14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Health</a:t>
            </a:r>
            <a:endParaRPr lang="en-US" sz="1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San Luis Valley Behavioral Health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SCL Health- St. Joseph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SCL </a:t>
            </a: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Health- St. </a:t>
            </a:r>
            <a:r>
              <a:rPr lang="en-US" sz="14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Mary</a:t>
            </a:r>
            <a:endParaRPr lang="en-US" sz="1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Signal Behavioral Health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Solvista Health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Southeast Health Group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SummitStone Health Partners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UCHealth- Memorial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UCHealth- Northern Colorado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West Springs Hospital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sz="1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sz="1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sz="1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endParaRPr lang="en-US" sz="14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41465" y="381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424631" y="228602"/>
            <a:ext cx="7886700" cy="715963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spc="-25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>Community Check-In: Use Chat to Sign In</a:t>
            </a:r>
            <a:endParaRPr lang="en-US" sz="4400" dirty="0">
              <a:solidFill>
                <a:schemeClr val="bg1"/>
              </a:solidFill>
              <a:latin typeface="Museo Slab 500" panose="02000000000000000000" pitchFamily="5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" y="6213475"/>
            <a:ext cx="2667000" cy="644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7784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274464" y="2286000"/>
            <a:ext cx="4297536" cy="3927474"/>
          </a:xfrm>
          <a:solidFill>
            <a:schemeClr val="tx1">
              <a:lumMod val="65000"/>
              <a:lumOff val="35000"/>
              <a:alpha val="75000"/>
            </a:schemeClr>
          </a:solidFill>
        </p:spPr>
        <p:txBody>
          <a:bodyPr numCol="1">
            <a:noAutofit/>
          </a:bodyPr>
          <a:lstStyle/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8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Reflections from last month?</a:t>
            </a:r>
          </a:p>
          <a:p>
            <a:pPr marL="661035" lvl="1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4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Using systems-centered language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8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Preparing for a “pandemic winter:” telehealth, caring contacts, other needs</a:t>
            </a:r>
          </a:p>
          <a:p>
            <a:pPr marL="203835" indent="-191135">
              <a:lnSpc>
                <a:spcPct val="100000"/>
              </a:lnSpc>
              <a:buFont typeface="Georgia"/>
              <a:buChar char="•"/>
              <a:tabLst>
                <a:tab pos="204470" algn="l"/>
              </a:tabLst>
            </a:pPr>
            <a:r>
              <a:rPr lang="en-US" sz="1800" b="1" spc="-10" dirty="0" smtClean="0">
                <a:solidFill>
                  <a:schemeClr val="bg1"/>
                </a:solidFill>
                <a:latin typeface="Trebuchet MS" panose="020B0603020202020204" pitchFamily="34" charset="0"/>
                <a:cs typeface="Georgia"/>
              </a:rPr>
              <a:t>What do we need? / What can we give?</a:t>
            </a:r>
            <a:endParaRPr lang="en-US" sz="1800" b="1" spc="-10" dirty="0">
              <a:solidFill>
                <a:schemeClr val="bg1"/>
              </a:solidFill>
              <a:latin typeface="Trebuchet MS" panose="020B0603020202020204" pitchFamily="34" charset="0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41465" y="381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424631" y="228602"/>
            <a:ext cx="7886700" cy="715963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spc="-25" dirty="0" smtClean="0">
                <a:solidFill>
                  <a:schemeClr val="bg1"/>
                </a:solidFill>
                <a:latin typeface="Museo Slab 500" panose="02000000000000000000" pitchFamily="50" charset="0"/>
              </a:rPr>
              <a:t>Community Check-In: What’s Happening?</a:t>
            </a:r>
            <a:endParaRPr lang="en-US" sz="4400" dirty="0">
              <a:solidFill>
                <a:schemeClr val="bg1"/>
              </a:solidFill>
              <a:latin typeface="Museo Slab 500" panose="02000000000000000000" pitchFamily="5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" y="6213475"/>
            <a:ext cx="2667000" cy="644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566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443504" y="1080304"/>
            <a:ext cx="4738096" cy="5010560"/>
          </a:xfrm>
        </p:spPr>
        <p:txBody>
          <a:bodyPr>
            <a:noAutofit/>
          </a:bodyPr>
          <a:lstStyle/>
          <a:p>
            <a:pPr marL="298450" indent="-285750">
              <a:lnSpc>
                <a:spcPct val="100000"/>
              </a:lnSpc>
              <a:tabLst>
                <a:tab pos="20447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EDC Resource: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hlinkClick r:id="rId4"/>
              </a:rPr>
              <a:t>“Best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hlinkClick r:id="rId4"/>
              </a:rPr>
              <a:t>and Promising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hlinkClick r:id="rId4"/>
              </a:rPr>
              <a:t>Practices for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hlinkClick r:id="rId4"/>
              </a:rPr>
              <a:t>the Implementation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hlinkClick r:id="rId4"/>
              </a:rPr>
              <a:t>of Zero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hlinkClick r:id="rId4"/>
              </a:rPr>
              <a:t>Suicide in Indian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hlinkClick r:id="rId4"/>
              </a:rPr>
              <a:t>Country”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298450" indent="-285750">
              <a:lnSpc>
                <a:spcPct val="100000"/>
              </a:lnSpc>
              <a:tabLst>
                <a:tab pos="20447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Problematic language, timing</a:t>
            </a:r>
          </a:p>
          <a:p>
            <a:pPr marL="755650" lvl="1" indent="-285750">
              <a:lnSpc>
                <a:spcPct val="100000"/>
              </a:lnSpc>
              <a:tabLst>
                <a:tab pos="204470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More than we can cover</a:t>
            </a:r>
          </a:p>
          <a:p>
            <a:pPr marL="298450" indent="-285750">
              <a:lnSpc>
                <a:spcPct val="100000"/>
              </a:lnSpc>
              <a:tabLst>
                <a:tab pos="20447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 June, Sade Heart of the Hawk Ali presented about two spirit mental health, suicide:</a:t>
            </a:r>
          </a:p>
          <a:p>
            <a:pPr marL="755650" lvl="1" indent="-285750">
              <a:lnSpc>
                <a:spcPct val="100000"/>
              </a:lnSpc>
              <a:tabLst>
                <a:tab pos="204470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“Adding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to the challenges of implementing Zero Suicide as a framework in Indian Country are historical, intergenerational, and modern-day trauma and their impact on the health and well-being of Indigenous people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.”</a:t>
            </a:r>
          </a:p>
          <a:p>
            <a:pPr marL="298450" indent="-285750">
              <a:lnSpc>
                <a:spcPct val="100000"/>
              </a:lnSpc>
              <a:tabLst>
                <a:tab pos="204470" algn="l"/>
              </a:tabLst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812800" lvl="1" indent="-342900">
              <a:lnSpc>
                <a:spcPct val="100000"/>
              </a:lnSpc>
              <a:tabLst>
                <a:tab pos="204470" algn="l"/>
              </a:tabLst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12700" indent="0">
              <a:lnSpc>
                <a:spcPct val="100000"/>
              </a:lnSpc>
              <a:buNone/>
              <a:tabLst>
                <a:tab pos="20447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9871" y="-635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133470" y="228602"/>
            <a:ext cx="8417213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spc="-25" dirty="0" smtClean="0">
                <a:solidFill>
                  <a:schemeClr val="accent5"/>
                </a:solidFill>
                <a:latin typeface="Museo Slab 500" panose="02000000000000000000" pitchFamily="50" charset="0"/>
              </a:rPr>
              <a:t>Zero Suicide Toolkit: Prevention in Indigenous Communities</a:t>
            </a:r>
            <a:endParaRPr lang="en-US" sz="4400" b="1" dirty="0">
              <a:solidFill>
                <a:schemeClr val="accent5"/>
              </a:solidFill>
              <a:latin typeface="Museo Slab 500" panose="02000000000000000000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1" y="6077360"/>
            <a:ext cx="3146019" cy="760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562" y="1390373"/>
            <a:ext cx="3333750" cy="2219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6180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326327" y="2743201"/>
            <a:ext cx="8197225" cy="2667000"/>
          </a:xfrm>
        </p:spPr>
        <p:txBody>
          <a:bodyPr>
            <a:noAutofit/>
          </a:bodyPr>
          <a:lstStyle/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9871" y="-635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133470" y="228602"/>
            <a:ext cx="8417213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25" dirty="0">
                <a:solidFill>
                  <a:schemeClr val="accent5"/>
                </a:solidFill>
                <a:latin typeface="Museo Slab 500" panose="02000000000000000000" pitchFamily="50" charset="0"/>
              </a:rPr>
              <a:t>Building our Suicide Care Pathway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1" y="6077360"/>
            <a:ext cx="3146019" cy="760288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82867854"/>
              </p:ext>
            </p:extLst>
          </p:nvPr>
        </p:nvGraphicFramePr>
        <p:xfrm>
          <a:off x="528768" y="2133600"/>
          <a:ext cx="7632070" cy="356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6939" y="1162790"/>
            <a:ext cx="81302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What tools would have helped you, what do you still need?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Colorado health systems audience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Shared understanding and 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rebuchet MS" panose="020B0603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u="sng" dirty="0"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3161" y="4479035"/>
            <a:ext cx="1375292" cy="2031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66308" y="4481253"/>
            <a:ext cx="2745309" cy="203554"/>
          </a:xfrm>
          <a:prstGeom prst="rect">
            <a:avLst/>
          </a:prstGeom>
          <a:solidFill>
            <a:srgbClr val="F89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ENGAGE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936132" y="4478640"/>
            <a:ext cx="1557476" cy="195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TREAT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87650" y="4478640"/>
            <a:ext cx="1617581" cy="1957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>
            <a:off x="685800" y="4674409"/>
            <a:ext cx="7347360" cy="439049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706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283303" y="944565"/>
            <a:ext cx="8197225" cy="5132795"/>
          </a:xfrm>
        </p:spPr>
        <p:txBody>
          <a:bodyPr>
            <a:noAutofit/>
          </a:bodyPr>
          <a:lstStyle/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9871" y="-635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133470" y="228602"/>
            <a:ext cx="8417213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25" dirty="0" smtClean="0">
                <a:solidFill>
                  <a:schemeClr val="accent5"/>
                </a:solidFill>
                <a:latin typeface="Museo Slab 500" panose="02000000000000000000" pitchFamily="50" charset="0"/>
              </a:rPr>
              <a:t>Identify: Screening for Suicide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1" y="6077360"/>
            <a:ext cx="3146019" cy="760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303" y="1143000"/>
            <a:ext cx="58126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rebuchet MS" panose="020B0603020202020204" pitchFamily="34" charset="0"/>
              </a:rPr>
              <a:t>Screening vs.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Screening comes </a:t>
            </a:r>
            <a:r>
              <a:rPr lang="en-US" sz="2000" dirty="0" smtClean="0">
                <a:latin typeface="Trebuchet MS" panose="020B0603020202020204" pitchFamily="34" charset="0"/>
              </a:rPr>
              <a:t>first, can prompt next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Universal initial information gathering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Involves non-clinical staff, broader system</a:t>
            </a:r>
          </a:p>
          <a:p>
            <a:endParaRPr lang="en-US" sz="2000" dirty="0">
              <a:latin typeface="Trebuchet MS" panose="020B0603020202020204" pitchFamily="34" charset="0"/>
            </a:endParaRPr>
          </a:p>
          <a:p>
            <a:r>
              <a:rPr lang="en-US" sz="2000" b="1" dirty="0" smtClean="0">
                <a:latin typeface="Trebuchet MS" panose="020B0603020202020204" pitchFamily="34" charset="0"/>
              </a:rPr>
              <a:t>Screening as Policy and Practice</a:t>
            </a:r>
            <a:endParaRPr lang="en-US" sz="2000" b="1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More </a:t>
            </a:r>
            <a:r>
              <a:rPr lang="en-US" sz="2000" dirty="0">
                <a:latin typeface="Trebuchet MS" panose="020B0603020202020204" pitchFamily="34" charset="0"/>
              </a:rPr>
              <a:t>than </a:t>
            </a:r>
            <a:r>
              <a:rPr lang="en-US" sz="2000" dirty="0" smtClean="0">
                <a:latin typeface="Trebuchet MS" panose="020B0603020202020204" pitchFamily="34" charset="0"/>
              </a:rPr>
              <a:t>just </a:t>
            </a:r>
            <a:r>
              <a:rPr lang="en-US" sz="2000" dirty="0">
                <a:latin typeface="Trebuchet MS" panose="020B0603020202020204" pitchFamily="34" charset="0"/>
              </a:rPr>
              <a:t>a questionnaire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Helps define terms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smtClean="0">
                <a:latin typeface="Trebuchet MS" panose="020B0603020202020204" pitchFamily="34" charset="0"/>
              </a:rPr>
              <a:t>and responsibilities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Initiates and organizes crucial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</a:rPr>
              <a:t>Shapes health system culture and performance</a:t>
            </a:r>
          </a:p>
          <a:p>
            <a:endParaRPr lang="en-US" sz="2000" dirty="0" smtClean="0">
              <a:latin typeface="Trebuchet MS" panose="020B0603020202020204" pitchFamily="34" charset="0"/>
            </a:endParaRPr>
          </a:p>
          <a:p>
            <a:endParaRPr lang="en-US" sz="2000" dirty="0" smtClean="0">
              <a:latin typeface="Trebuchet MS" panose="020B0603020202020204" pitchFamily="34" charset="0"/>
            </a:endParaRPr>
          </a:p>
          <a:p>
            <a:endParaRPr lang="en-US" sz="2000" dirty="0">
              <a:latin typeface="Trebuchet MS" panose="020B0603020202020204" pitchFamily="34" charset="0"/>
            </a:endParaRPr>
          </a:p>
          <a:p>
            <a:endParaRPr lang="en-US" sz="2000" b="1" u="sng" dirty="0" smtClean="0">
              <a:latin typeface="Trebuchet MS" panose="020B0603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u="sng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04085249"/>
              </p:ext>
            </p:extLst>
          </p:nvPr>
        </p:nvGraphicFramePr>
        <p:xfrm>
          <a:off x="5486407" y="961236"/>
          <a:ext cx="3143953" cy="535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94927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283303" y="944565"/>
            <a:ext cx="8197225" cy="5132795"/>
          </a:xfrm>
        </p:spPr>
        <p:txBody>
          <a:bodyPr>
            <a:noAutofit/>
          </a:bodyPr>
          <a:lstStyle/>
          <a:p>
            <a:pPr marL="12700" indent="0">
              <a:lnSpc>
                <a:spcPct val="100000"/>
              </a:lnSpc>
              <a:buNone/>
              <a:tabLst>
                <a:tab pos="204470" algn="l"/>
              </a:tabLs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What screening tool does your health system use to identify people who are at risk of suicide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?</a:t>
            </a: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04470" algn="l"/>
              </a:tabLs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Ask Suicide-Screening Questions (ASQ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04470" algn="l"/>
              </a:tabLs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Columbia Suicide Severity Rating Scale (C-SSRS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04470" algn="l"/>
              </a:tabLst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Patient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Health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Questionnaire 9 (PHQ-9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04470" algn="l"/>
              </a:tabLs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Patient Safety Screener (PSS-3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04470" algn="l"/>
              </a:tabLs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Suicide Assessment Five-step Evaluation and Triage (SAFE-T)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0447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Other? (Please share using chat)</a:t>
            </a:r>
          </a:p>
          <a:p>
            <a:pPr marL="12700" indent="0">
              <a:lnSpc>
                <a:spcPct val="100000"/>
              </a:lnSpc>
              <a:buNone/>
              <a:tabLst>
                <a:tab pos="204470" algn="l"/>
              </a:tabLs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812800" lvl="1" indent="-342900">
              <a:lnSpc>
                <a:spcPct val="100000"/>
              </a:lnSpc>
              <a:tabLst>
                <a:tab pos="204470" algn="l"/>
              </a:tabLst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12700" indent="0">
              <a:lnSpc>
                <a:spcPct val="100000"/>
              </a:lnSpc>
              <a:buNone/>
              <a:tabLst>
                <a:tab pos="20447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9871" y="-635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133470" y="228602"/>
            <a:ext cx="8417213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spc="-25" dirty="0" smtClean="0">
                <a:solidFill>
                  <a:schemeClr val="accent5"/>
                </a:solidFill>
                <a:latin typeface="Museo Slab 500" panose="02000000000000000000" pitchFamily="50" charset="0"/>
              </a:rPr>
              <a:t>Polling Time: Screening Tools</a:t>
            </a:r>
            <a:endParaRPr lang="en-US" sz="4400" b="1" dirty="0">
              <a:solidFill>
                <a:schemeClr val="accent5"/>
              </a:solidFill>
              <a:latin typeface="Museo Slab 500" panose="02000000000000000000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1" y="6077360"/>
            <a:ext cx="3146019" cy="760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9712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Grp="1" noChangeArrowheads="1"/>
          </p:cNvSpPr>
          <p:nvPr>
            <p:ph idx="1"/>
          </p:nvPr>
        </p:nvSpPr>
        <p:spPr>
          <a:xfrm>
            <a:off x="283303" y="944565"/>
            <a:ext cx="8197225" cy="5132795"/>
          </a:xfrm>
        </p:spPr>
        <p:txBody>
          <a:bodyPr>
            <a:noAutofit/>
          </a:bodyPr>
          <a:lstStyle/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Patient Health Questionnaire 9 (PHQ-9)</a:t>
            </a:r>
          </a:p>
          <a:p>
            <a:pPr marL="8128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Brief series of scale questions to gauge depression symptoms over last two weeks</a:t>
            </a:r>
          </a:p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Columbia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Suicide Severity Rating Scale (C-SSRS)</a:t>
            </a:r>
          </a:p>
          <a:p>
            <a:pPr marL="8128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Plain language questions about suicidal ideation and behaviors over lifetime or recently</a:t>
            </a:r>
          </a:p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What does your system use, and why?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8128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Choosing the right tools for setting, population</a:t>
            </a:r>
          </a:p>
          <a:p>
            <a:pPr marL="8128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Different tools used within same system?</a:t>
            </a:r>
          </a:p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Challenges or successes with certain tools</a:t>
            </a:r>
          </a:p>
          <a:p>
            <a:pPr marL="8128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C-SSRS has become a standard- thoughts? PHQ-9 v. C-SSRS?</a:t>
            </a:r>
          </a:p>
          <a:p>
            <a:pPr marL="812800" lvl="1" indent="-342900">
              <a:lnSpc>
                <a:spcPct val="100000"/>
              </a:lnSpc>
              <a:tabLst>
                <a:tab pos="204470" algn="l"/>
              </a:tabLs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Any new or specialized screening tools to share?</a:t>
            </a:r>
          </a:p>
          <a:p>
            <a:pPr marL="812800" lvl="1" indent="-342900">
              <a:lnSpc>
                <a:spcPct val="100000"/>
              </a:lnSpc>
              <a:tabLst>
                <a:tab pos="204470" algn="l"/>
              </a:tabLst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812800" lvl="1" indent="-342900">
              <a:lnSpc>
                <a:spcPct val="100000"/>
              </a:lnSpc>
              <a:tabLst>
                <a:tab pos="204470" algn="l"/>
              </a:tabLst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12700" indent="0">
              <a:lnSpc>
                <a:spcPct val="100000"/>
              </a:lnSpc>
              <a:buNone/>
              <a:tabLst>
                <a:tab pos="204470" algn="l"/>
              </a:tabLst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marL="355600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pPr marL="698500" lvl="1" indent="-342900">
              <a:lnSpc>
                <a:spcPct val="100000"/>
              </a:lnSpc>
              <a:tabLst>
                <a:tab pos="204470" algn="l"/>
              </a:tabLst>
            </a:pPr>
            <a:endParaRPr 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8036" y="0"/>
            <a:ext cx="92868" cy="6858000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932" y="0"/>
            <a:ext cx="16906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9871" y="-635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09364" y="0"/>
            <a:ext cx="92868" cy="68580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75009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0D2D3"/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133470" y="228602"/>
            <a:ext cx="8417213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spc="-25" dirty="0" smtClean="0">
                <a:solidFill>
                  <a:schemeClr val="accent5"/>
                </a:solidFill>
                <a:latin typeface="Museo Slab 500" panose="02000000000000000000" pitchFamily="50" charset="0"/>
              </a:rPr>
              <a:t>Popular Screening Tools</a:t>
            </a:r>
            <a:endParaRPr lang="en-US" sz="4400" b="1" dirty="0">
              <a:solidFill>
                <a:schemeClr val="accent5"/>
              </a:solidFill>
              <a:latin typeface="Museo Slab 500" panose="02000000000000000000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1" y="6077360"/>
            <a:ext cx="3146019" cy="760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959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8183</TotalTime>
  <Words>944</Words>
  <Application>Microsoft Office PowerPoint</Application>
  <PresentationFormat>On-screen Show (4:3)</PresentationFormat>
  <Paragraphs>217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Museo Slab 500</vt:lpstr>
      <vt:lpstr>Tahoma</vt:lpstr>
      <vt:lpstr>Times New Roman</vt:lpstr>
      <vt:lpstr>Trebuchet MS</vt:lpstr>
      <vt:lpstr>Wingdings</vt:lpstr>
      <vt:lpstr>1_Office Theme</vt:lpstr>
      <vt:lpstr>Office Theme</vt:lpstr>
      <vt:lpstr>Zero Suicide Learning Collaborative November 19, 2020  Please type your name &amp; organization the Zoom chat to sign in!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Next Meeting:  December 17, 2020, 10 – 11 am   Email any topic suggestions, questions, needs, to Michael.Lott-Manier@state.co.us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Foster, David</dc:creator>
  <cp:lastModifiedBy>Lott-Manier, Michael</cp:lastModifiedBy>
  <cp:revision>330</cp:revision>
  <dcterms:created xsi:type="dcterms:W3CDTF">2017-08-31T14:22:44Z</dcterms:created>
  <dcterms:modified xsi:type="dcterms:W3CDTF">2020-12-11T05:44:40Z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2017-08-30T00:00:00Z</vt:filetime>
  </property>
  <property fmtid="{D5CDD505-2E9C-101B-9397-08002B2CF9AE}" pid="3" name="LastSaved">
    <vt:filetime>2017-08-31T00:00:00Z</vt:filetime>
  </property>
</Properties>
</file>